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3"/>
  </p:notesMasterIdLst>
  <p:sldIdLst>
    <p:sldId id="319" r:id="rId2"/>
    <p:sldId id="320" r:id="rId3"/>
    <p:sldId id="299" r:id="rId4"/>
    <p:sldId id="361" r:id="rId5"/>
    <p:sldId id="262" r:id="rId6"/>
    <p:sldId id="353" r:id="rId7"/>
    <p:sldId id="355" r:id="rId8"/>
    <p:sldId id="356" r:id="rId9"/>
    <p:sldId id="362" r:id="rId10"/>
    <p:sldId id="310" r:id="rId11"/>
    <p:sldId id="300" r:id="rId12"/>
    <p:sldId id="358" r:id="rId13"/>
    <p:sldId id="342" r:id="rId14"/>
    <p:sldId id="322" r:id="rId15"/>
    <p:sldId id="324" r:id="rId16"/>
    <p:sldId id="363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3" r:id="rId25"/>
    <p:sldId id="335" r:id="rId26"/>
    <p:sldId id="337" r:id="rId27"/>
    <p:sldId id="338" r:id="rId28"/>
    <p:sldId id="339" r:id="rId29"/>
    <p:sldId id="340" r:id="rId30"/>
    <p:sldId id="341" r:id="rId31"/>
    <p:sldId id="270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2" r:id="rId40"/>
    <p:sldId id="316" r:id="rId41"/>
    <p:sldId id="357" r:id="rId4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Catamaran Light" panose="020B0604020202020204" charset="0"/>
      <p:regular r:id="rId45"/>
      <p:bold r:id="rId46"/>
    </p:embeddedFont>
    <p:embeddedFont>
      <p:font typeface="Fira Sans Extra Condensed Medium" panose="020B0604020202020204" charset="0"/>
      <p:regular r:id="rId47"/>
      <p:bold r:id="rId48"/>
      <p:italic r:id="rId49"/>
      <p:boldItalic r:id="rId50"/>
    </p:embeddedFont>
    <p:embeddedFont>
      <p:font typeface="Livvic" pitchFamily="2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FF9999"/>
    <a:srgbClr val="CFD9E0"/>
    <a:srgbClr val="657E93"/>
    <a:srgbClr val="869FB2"/>
    <a:srgbClr val="556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614663-E4C8-0239-8018-B3405B2F4023}" v="3" dt="2024-05-15T11:29:08.591"/>
    <p1510:client id="{654D9FD4-A4F9-866D-D865-CCCB4D40677B}" v="181" dt="2024-05-15T12:50:02.997"/>
    <p1510:client id="{C85BDBA4-5B23-5632-BFA0-824C7D1586AF}" v="222" dt="2024-05-16T07:35:33.881"/>
    <p1510:client id="{DF6ACB08-8584-69E7-F1F5-48EBEF4E9FA5}" v="614" dt="2024-05-15T12:33:28.412"/>
  </p1510:revLst>
</p1510:revInfo>
</file>

<file path=ppt/tableStyles.xml><?xml version="1.0" encoding="utf-8"?>
<a:tblStyleLst xmlns:a="http://schemas.openxmlformats.org/drawingml/2006/main" def="{D9882F06-5A82-4F5E-A72F-5ADF1B8317DA}">
  <a:tblStyle styleId="{D9882F06-5A82-4F5E-A72F-5ADF1B8317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6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27861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07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73461987-8583-5193-3391-B631051EE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9228CCB0-C7DD-0EAC-DF72-D378719681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6CDF400E-AA0C-25BB-008E-A97ACD9D79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04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14910F41-297E-BAA6-36A5-83FC4F65E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3F2658AE-737F-1811-58CA-E44C791BC5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C9225C46-66D7-C682-16EC-E40400A07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77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D5ECD869-A6F6-47AF-9F5D-793EE279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98E3BEE4-510F-0406-9F8E-132C2A46B5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CB717E6E-ABB5-2E5F-9B15-470B3B5C6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877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330DD2C7-B22A-A612-AC10-FF65C8214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45A33EEA-16F5-502A-3A4D-A266DFDBF9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078DFDAD-DD4D-4018-D81D-0D56FFCEA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06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B01938EF-54C5-52AD-CE04-33EC9565B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0A3428DF-2960-FDE6-70A0-3CBA3EBA7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2E022BF1-937E-E0E6-78C9-FCA5800C91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203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14A3BB61-7D5C-BDE1-040D-50E7BD4B3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C711BF1E-5890-0927-EC94-C6B34C8D8D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F3CF35DE-A77C-334C-3B86-DB147CDDFE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073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0EAB1201-982F-48F3-46C4-FF5840D46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97A57ACF-65FB-C650-848A-125110B04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C610248B-33C1-1343-FF2F-3073DD6C3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2108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997C8053-BFC7-4160-3406-CAD726839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171F27A6-A247-0361-C1D4-2741FD3EC0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3E1A3499-2640-3A33-B5C7-95540093A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886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225A8CB9-720C-0A1F-1725-B35C86342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D79294E7-7E23-8BCA-D6D3-47A770D78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5D5F2321-CC9C-8B19-0942-845642946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3288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766D6E5E-4D8E-3B67-B28E-FE5A83DE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9CC8F53C-B296-39E2-4CA1-3A09055909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3BF94F12-CD63-6AC9-03CB-C61FB3696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999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75BABEAC-3285-0CD2-BEC6-0EF2DA1DA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32BD9C86-66B1-00E4-1AA9-8A0710E0C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5D5C2B64-A36D-1109-418F-FAC6EA73B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0619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4E931BEE-4B3E-D79C-4AC3-0B6264B3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1E936EAB-2F7E-2E02-2D73-82F3561F9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5A1CD960-F3A6-CF0F-C6B2-0CB776700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242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214F0DFE-375C-8ED6-8938-3D6A44746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731D1AB8-EFF8-74CA-3111-8DFC2997C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900263DF-720F-16AA-10C0-787A964B4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8914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74C7526E-824A-D003-E215-648DD689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E8933A35-6F7D-978C-44EB-4A8963DB58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CD1E831E-3619-4DB5-F5AF-FB57F7C872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3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883AB209-2CC8-F5B8-2B83-DCF1746D5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588B3879-4845-20F0-F0CF-C3C3E1AC2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F1FBC667-8414-7566-7DB6-6E6DE0D98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279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47B46C84-368A-4DD1-23A4-A2D201162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4BA68475-DF24-8B53-8F41-E29750A1D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8244881F-8A1A-7F81-0E29-0644AB2A4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9641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E1856D02-5341-8399-7282-7FEBA3BC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AB457053-0033-414F-0B68-72C0448F78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80B7F7F3-652D-C4EC-DFD3-4A019D59D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549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B3279964-56F1-D12E-F5DF-60BF4875C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CE9F0F6C-C019-1E1C-51F9-59491462E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ED126515-5C65-8074-2912-DC227ED92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98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0677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369B37C6-4DBD-2155-2EF7-0C3BE6C35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CD059A60-612F-83E9-930E-FAAD31073B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3440FDD0-CB8D-5F21-BCD4-5B75EC08B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779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e13d9a7e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e13d9a7e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CDA51154-5DDC-ECBF-4176-CC988EBCB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461E904A-484C-EED9-A9A4-FBE1E7179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0FDB49B1-8A46-602D-71F3-25372C2CA0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5776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CC6AA535-1BC0-3EBF-4FCA-5D814605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9C436DEB-F5AC-BAC1-B66A-832775B088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8F00B613-E28D-4CF4-116D-F5A6F7236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674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452A655C-CB14-25FE-67F3-0419857F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AEE89EB7-D215-C6E8-245D-BD542835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3BB872C0-F593-5871-B0CD-86A003E125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252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667B1A99-F9E5-9198-E400-F3AB13990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A0B5FF1A-1A08-19F6-0DB9-A665107DE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CC29BFDB-34BD-3A85-060A-4515AFAD7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3034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6C89ED88-080B-AD82-1CA5-CE5D331D1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6437ECDE-5641-5774-D53D-65FEA2B19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254210C2-D0BA-04CA-73E0-2D267813FD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544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6666178A-EBC9-6349-6DB3-C5534D05D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52EF75CA-7AEE-895C-FBD9-5BFF9D7146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BA30F607-DCE9-432F-4CCE-FC7CA09D55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90676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969C1A90-8615-E278-083E-790E50D0C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A0EDF17C-E7D0-CE58-87DF-429EDFF280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9754B02F-ABEE-8B0B-93F1-A682DBEA23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694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9B12F59D-86FC-701F-FFC5-67D236542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FB9D48A9-BC51-4CCD-F5F4-90DA5F5045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797CAA08-D819-70D4-E76D-D0FCCCE7FB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331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9623605E-69DB-D4D4-94D4-901AEA4CF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CE806BD6-34CC-B444-6CDE-5FFB02169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C8B3FBBA-BB1A-7326-4FD4-D02368758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0270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4643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BE8A3D6B-0981-6CA5-E32D-92C8731B4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e13d9a7e_0_566:notes">
            <a:extLst>
              <a:ext uri="{FF2B5EF4-FFF2-40B4-BE49-F238E27FC236}">
                <a16:creationId xmlns:a16="http://schemas.microsoft.com/office/drawing/2014/main" id="{C0ECC721-C2DB-0F90-2EA3-E1C857131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e13d9a7e_0_566:notes">
            <a:extLst>
              <a:ext uri="{FF2B5EF4-FFF2-40B4-BE49-F238E27FC236}">
                <a16:creationId xmlns:a16="http://schemas.microsoft.com/office/drawing/2014/main" id="{E67DE22C-DDFC-B79A-6085-F683549C1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48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E66F4B34-8EE5-848F-D02B-BE13A3F9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27A4C853-37C3-1FA9-F29F-C3D824F16C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4944DE62-9D44-E7C0-AE64-513661DB59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57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059B99E7-62A3-4601-294F-A4D2F3B4A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DB990272-623B-890F-65D0-A6500CFFC2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E3D2D130-2D29-AD9E-49CA-075D998277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278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FE897567-79FA-BECC-4287-54391CD56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FC780085-CB97-15F2-2E7D-EA37CB91A9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A9574C18-2021-14CD-9216-B48006952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873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34AF699D-9C76-71BB-DB1D-D916C074A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>
            <a:extLst>
              <a:ext uri="{FF2B5EF4-FFF2-40B4-BE49-F238E27FC236}">
                <a16:creationId xmlns:a16="http://schemas.microsoft.com/office/drawing/2014/main" id="{48003307-1E36-9542-6636-97FB75E54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>
            <a:extLst>
              <a:ext uri="{FF2B5EF4-FFF2-40B4-BE49-F238E27FC236}">
                <a16:creationId xmlns:a16="http://schemas.microsoft.com/office/drawing/2014/main" id="{019CDBC0-E032-5173-36B1-1876C4ABC7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77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40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67" r:id="rId5"/>
    <p:sldLayoutId id="2147483671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ersonne, ongle, intérieur, conception&#10;&#10;Description générée automatiquement">
            <a:extLst>
              <a:ext uri="{FF2B5EF4-FFF2-40B4-BE49-F238E27FC236}">
                <a16:creationId xmlns:a16="http://schemas.microsoft.com/office/drawing/2014/main" id="{42C35E93-6BB0-B2E6-2969-E59CD524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49" y="0"/>
            <a:ext cx="8360229" cy="5573486"/>
          </a:xfrm>
          <a:prstGeom prst="rect">
            <a:avLst/>
          </a:prstGeom>
        </p:spPr>
      </p:pic>
      <p:sp>
        <p:nvSpPr>
          <p:cNvPr id="128" name="Google Shape;128;p26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3155054" cy="790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Biostatistiques – M1 ECAP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>
                <a:solidFill>
                  <a:schemeClr val="lt1"/>
                </a:solidFill>
              </a:rPr>
              <a:t>Remplacement des valeurs manquantes dans une base de données sur les votes en Loire-Atlantique</a:t>
            </a:r>
            <a:endParaRPr sz="3200"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9;p26">
            <a:extLst>
              <a:ext uri="{FF2B5EF4-FFF2-40B4-BE49-F238E27FC236}">
                <a16:creationId xmlns:a16="http://schemas.microsoft.com/office/drawing/2014/main" id="{53E5B38E-A7FD-2230-5520-A625A19C0750}"/>
              </a:ext>
            </a:extLst>
          </p:cNvPr>
          <p:cNvSpPr txBox="1">
            <a:spLocks/>
          </p:cNvSpPr>
          <p:nvPr/>
        </p:nvSpPr>
        <p:spPr>
          <a:xfrm>
            <a:off x="6388563" y="4337200"/>
            <a:ext cx="2755437" cy="8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fr-FR" sz="1400" dirty="0">
                <a:solidFill>
                  <a:schemeClr val="lt1"/>
                </a:solidFill>
              </a:rPr>
              <a:t>Année universitaire 2024/2025</a:t>
            </a:r>
          </a:p>
        </p:txBody>
      </p:sp>
      <p:sp>
        <p:nvSpPr>
          <p:cNvPr id="10" name="Google Shape;129;p26">
            <a:extLst>
              <a:ext uri="{FF2B5EF4-FFF2-40B4-BE49-F238E27FC236}">
                <a16:creationId xmlns:a16="http://schemas.microsoft.com/office/drawing/2014/main" id="{02CE5C58-995A-7902-B290-9AB93CDF87B8}"/>
              </a:ext>
            </a:extLst>
          </p:cNvPr>
          <p:cNvSpPr txBox="1">
            <a:spLocks/>
          </p:cNvSpPr>
          <p:nvPr/>
        </p:nvSpPr>
        <p:spPr>
          <a:xfrm>
            <a:off x="0" y="44265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fr-FR" sz="1600" dirty="0">
                <a:solidFill>
                  <a:srgbClr val="5E6F91"/>
                </a:solidFill>
              </a:rPr>
              <a:t>DAËRON Djayan</a:t>
            </a:r>
            <a:br>
              <a:rPr lang="fr-FR" sz="1600" dirty="0">
                <a:solidFill>
                  <a:srgbClr val="5E6F91"/>
                </a:solidFill>
              </a:rPr>
            </a:br>
            <a:r>
              <a:rPr lang="fr-FR" sz="1600" dirty="0">
                <a:solidFill>
                  <a:srgbClr val="5E6F91"/>
                </a:solidFill>
              </a:rPr>
              <a:t>MARTINEZ Estelle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symbole, Graphique, cercle, logo&#10;&#10;Description générée automatiquement">
            <a:extLst>
              <a:ext uri="{FF2B5EF4-FFF2-40B4-BE49-F238E27FC236}">
                <a16:creationId xmlns:a16="http://schemas.microsoft.com/office/drawing/2014/main" id="{AF333FA0-1523-A5CA-A360-5AEF5E3C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193" r="1264"/>
          <a:stretch/>
        </p:blipFill>
        <p:spPr>
          <a:xfrm>
            <a:off x="335445" y="0"/>
            <a:ext cx="4460675" cy="5096140"/>
          </a:xfrm>
          <a:prstGeom prst="rect">
            <a:avLst/>
          </a:prstGeom>
        </p:spPr>
      </p:pic>
      <p:sp>
        <p:nvSpPr>
          <p:cNvPr id="207" name="Google Shape;207;p32"/>
          <p:cNvSpPr/>
          <p:nvPr/>
        </p:nvSpPr>
        <p:spPr>
          <a:xfrm rot="-5400000">
            <a:off x="6413070" y="2416855"/>
            <a:ext cx="1057500" cy="327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56D96"/>
              </a:solidFill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ctrTitle"/>
          </p:nvPr>
        </p:nvSpPr>
        <p:spPr>
          <a:xfrm>
            <a:off x="4837575" y="3952239"/>
            <a:ext cx="3795885" cy="6718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TRAITEMENT</a:t>
            </a:r>
            <a:endParaRPr sz="3200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1" name="Google Shape;211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179627-E4C0-1F45-7C8B-F2717224AC4E}"/>
              </a:ext>
            </a:extLst>
          </p:cNvPr>
          <p:cNvSpPr txBox="1"/>
          <p:nvPr/>
        </p:nvSpPr>
        <p:spPr>
          <a:xfrm>
            <a:off x="5834650" y="1087879"/>
            <a:ext cx="228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b="1" dirty="0">
                <a:solidFill>
                  <a:srgbClr val="556D96"/>
                </a:solidFill>
                <a:latin typeface="Livvic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66472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 rot="16200000" flipH="1">
            <a:off x="3577940" y="-1095599"/>
            <a:ext cx="4065887" cy="734353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A3CBC591-1C14-959B-D698-95644F5E7153}"/>
              </a:ext>
            </a:extLst>
          </p:cNvPr>
          <p:cNvSpPr txBox="1">
            <a:spLocks/>
          </p:cNvSpPr>
          <p:nvPr/>
        </p:nvSpPr>
        <p:spPr>
          <a:xfrm>
            <a:off x="722637" y="53815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9" name="Google Shape;223;p34">
            <a:extLst>
              <a:ext uri="{FF2B5EF4-FFF2-40B4-BE49-F238E27FC236}">
                <a16:creationId xmlns:a16="http://schemas.microsoft.com/office/drawing/2014/main" id="{A23CB813-D3AE-7C9A-3644-383DA7DF96CE}"/>
              </a:ext>
            </a:extLst>
          </p:cNvPr>
          <p:cNvSpPr/>
          <p:nvPr/>
        </p:nvSpPr>
        <p:spPr>
          <a:xfrm rot="16200000">
            <a:off x="4960260" y="-1931949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Remplacements logiques 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C5096526-6307-3444-8436-135E4614DE99}"/>
              </a:ext>
            </a:extLst>
          </p:cNvPr>
          <p:cNvSpPr/>
          <p:nvPr/>
        </p:nvSpPr>
        <p:spPr>
          <a:xfrm rot="16200000">
            <a:off x="4955319" y="-193195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50;p28">
            <a:extLst>
              <a:ext uri="{FF2B5EF4-FFF2-40B4-BE49-F238E27FC236}">
                <a16:creationId xmlns:a16="http://schemas.microsoft.com/office/drawing/2014/main" id="{D5E711AA-C580-B1F8-4D50-6D14A7EC29B8}"/>
              </a:ext>
            </a:extLst>
          </p:cNvPr>
          <p:cNvSpPr txBox="1">
            <a:spLocks/>
          </p:cNvSpPr>
          <p:nvPr/>
        </p:nvSpPr>
        <p:spPr>
          <a:xfrm rot="16200000">
            <a:off x="-95198" y="2102717"/>
            <a:ext cx="2743699" cy="111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" sz="40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</p:spTree>
    <p:extLst>
      <p:ext uri="{BB962C8B-B14F-4D97-AF65-F5344CB8AC3E}">
        <p14:creationId xmlns:p14="http://schemas.microsoft.com/office/powerpoint/2010/main" val="2492384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851EEAB8-8B30-DE84-D48C-8C95FFD5E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AE50B024-327F-4581-4CC0-C6ACC711D410}"/>
              </a:ext>
            </a:extLst>
          </p:cNvPr>
          <p:cNvSpPr/>
          <p:nvPr/>
        </p:nvSpPr>
        <p:spPr>
          <a:xfrm rot="16200000" flipH="1">
            <a:off x="3577940" y="-1095599"/>
            <a:ext cx="4065887" cy="734353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9D56EBB2-A144-21DE-7862-23B5838EA1A2}"/>
              </a:ext>
            </a:extLst>
          </p:cNvPr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ABBA134B-78E9-CB1D-08A4-C9645DA4842F}"/>
              </a:ext>
            </a:extLst>
          </p:cNvPr>
          <p:cNvSpPr txBox="1">
            <a:spLocks/>
          </p:cNvSpPr>
          <p:nvPr/>
        </p:nvSpPr>
        <p:spPr>
          <a:xfrm>
            <a:off x="722637" y="53815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9" name="Google Shape;223;p34">
            <a:extLst>
              <a:ext uri="{FF2B5EF4-FFF2-40B4-BE49-F238E27FC236}">
                <a16:creationId xmlns:a16="http://schemas.microsoft.com/office/drawing/2014/main" id="{A62D7A53-3685-1897-6519-A7E23A5BD6D3}"/>
              </a:ext>
            </a:extLst>
          </p:cNvPr>
          <p:cNvSpPr/>
          <p:nvPr/>
        </p:nvSpPr>
        <p:spPr>
          <a:xfrm rot="16200000">
            <a:off x="4960260" y="-1931949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Remplacements logiques 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955BDF67-FC84-60ED-4AB5-F3E48E496DD1}"/>
              </a:ext>
            </a:extLst>
          </p:cNvPr>
          <p:cNvSpPr/>
          <p:nvPr/>
        </p:nvSpPr>
        <p:spPr>
          <a:xfrm rot="16200000">
            <a:off x="4955319" y="-193195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50;p28">
            <a:extLst>
              <a:ext uri="{FF2B5EF4-FFF2-40B4-BE49-F238E27FC236}">
                <a16:creationId xmlns:a16="http://schemas.microsoft.com/office/drawing/2014/main" id="{FC65A410-218D-60A2-8AA4-640F6BD38171}"/>
              </a:ext>
            </a:extLst>
          </p:cNvPr>
          <p:cNvSpPr txBox="1">
            <a:spLocks/>
          </p:cNvSpPr>
          <p:nvPr/>
        </p:nvSpPr>
        <p:spPr>
          <a:xfrm rot="16200000">
            <a:off x="-95198" y="2102717"/>
            <a:ext cx="2743699" cy="111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" sz="40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83B6200E-517B-3D71-D67E-CCFEAAC39D50}"/>
              </a:ext>
            </a:extLst>
          </p:cNvPr>
          <p:cNvSpPr/>
          <p:nvPr/>
        </p:nvSpPr>
        <p:spPr>
          <a:xfrm rot="5400000">
            <a:off x="2173133" y="1157406"/>
            <a:ext cx="3001651" cy="32664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F6107BCE-A9EB-3FB9-DDBB-628FB0321BAC}"/>
              </a:ext>
            </a:extLst>
          </p:cNvPr>
          <p:cNvSpPr/>
          <p:nvPr/>
        </p:nvSpPr>
        <p:spPr>
          <a:xfrm>
            <a:off x="2040718" y="1289819"/>
            <a:ext cx="3265677" cy="60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Ligne 1</a:t>
            </a:r>
            <a:endParaRPr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23;p34">
            <a:extLst>
              <a:ext uri="{FF2B5EF4-FFF2-40B4-BE49-F238E27FC236}">
                <a16:creationId xmlns:a16="http://schemas.microsoft.com/office/drawing/2014/main" id="{C8B6C5DA-680B-7329-4C44-5AF94E9F08C1}"/>
              </a:ext>
            </a:extLst>
          </p:cNvPr>
          <p:cNvSpPr/>
          <p:nvPr/>
        </p:nvSpPr>
        <p:spPr>
          <a:xfrm>
            <a:off x="2040718" y="1897678"/>
            <a:ext cx="3266479" cy="23937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31A75AB-5745-B3A4-3F60-DE112F709588}"/>
              </a:ext>
            </a:extLst>
          </p:cNvPr>
          <p:cNvSpPr/>
          <p:nvPr/>
        </p:nvSpPr>
        <p:spPr>
          <a:xfrm>
            <a:off x="2142063" y="1974602"/>
            <a:ext cx="3054052" cy="1607170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Google Shape;4022;p59">
            <a:extLst>
              <a:ext uri="{FF2B5EF4-FFF2-40B4-BE49-F238E27FC236}">
                <a16:creationId xmlns:a16="http://schemas.microsoft.com/office/drawing/2014/main" id="{80026AF7-BEDA-A528-95D5-6DD5C3B24781}"/>
              </a:ext>
            </a:extLst>
          </p:cNvPr>
          <p:cNvSpPr/>
          <p:nvPr/>
        </p:nvSpPr>
        <p:spPr>
          <a:xfrm>
            <a:off x="3694407" y="2058502"/>
            <a:ext cx="1450727" cy="1363613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6C9A81C-0E40-6899-6BEE-039D4E16CEDF}"/>
              </a:ext>
            </a:extLst>
          </p:cNvPr>
          <p:cNvSpPr txBox="1"/>
          <p:nvPr/>
        </p:nvSpPr>
        <p:spPr>
          <a:xfrm>
            <a:off x="2254870" y="2485799"/>
            <a:ext cx="159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657E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Vertou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21C7B24-E890-A995-5191-9A6D87B80B27}"/>
              </a:ext>
            </a:extLst>
          </p:cNvPr>
          <p:cNvSpPr txBox="1"/>
          <p:nvPr/>
        </p:nvSpPr>
        <p:spPr>
          <a:xfrm>
            <a:off x="2039916" y="3678433"/>
            <a:ext cx="326647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1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fr-FR" sz="3100" b="1" baseline="30000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1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circonscription</a:t>
            </a:r>
          </a:p>
        </p:txBody>
      </p:sp>
      <p:sp>
        <p:nvSpPr>
          <p:cNvPr id="38" name="Google Shape;223;p34">
            <a:extLst>
              <a:ext uri="{FF2B5EF4-FFF2-40B4-BE49-F238E27FC236}">
                <a16:creationId xmlns:a16="http://schemas.microsoft.com/office/drawing/2014/main" id="{6F0BF42C-CFD7-CD4B-AB99-F260A96BA1C5}"/>
              </a:ext>
            </a:extLst>
          </p:cNvPr>
          <p:cNvSpPr/>
          <p:nvPr/>
        </p:nvSpPr>
        <p:spPr>
          <a:xfrm rot="5400000">
            <a:off x="5910564" y="1157406"/>
            <a:ext cx="3001651" cy="32664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223;p34">
            <a:extLst>
              <a:ext uri="{FF2B5EF4-FFF2-40B4-BE49-F238E27FC236}">
                <a16:creationId xmlns:a16="http://schemas.microsoft.com/office/drawing/2014/main" id="{504B289F-4D5C-D0A7-147F-76297A665584}"/>
              </a:ext>
            </a:extLst>
          </p:cNvPr>
          <p:cNvSpPr/>
          <p:nvPr/>
        </p:nvSpPr>
        <p:spPr>
          <a:xfrm>
            <a:off x="5778149" y="1289819"/>
            <a:ext cx="3265677" cy="60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Ligne 2</a:t>
            </a:r>
            <a:endParaRPr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Google Shape;223;p34">
            <a:extLst>
              <a:ext uri="{FF2B5EF4-FFF2-40B4-BE49-F238E27FC236}">
                <a16:creationId xmlns:a16="http://schemas.microsoft.com/office/drawing/2014/main" id="{7769A2EE-42E4-8C7D-66DC-FEE9BD9DAE29}"/>
              </a:ext>
            </a:extLst>
          </p:cNvPr>
          <p:cNvSpPr/>
          <p:nvPr/>
        </p:nvSpPr>
        <p:spPr>
          <a:xfrm>
            <a:off x="5778149" y="1897678"/>
            <a:ext cx="3266479" cy="23937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9D5CE8B0-A89C-29D2-6611-F90BD9E52BB9}"/>
              </a:ext>
            </a:extLst>
          </p:cNvPr>
          <p:cNvSpPr/>
          <p:nvPr/>
        </p:nvSpPr>
        <p:spPr>
          <a:xfrm>
            <a:off x="5879494" y="1974602"/>
            <a:ext cx="3054052" cy="1607170"/>
          </a:xfrm>
          <a:prstGeom prst="round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FD9E0"/>
              </a:solidFill>
            </a:endParaRPr>
          </a:p>
        </p:txBody>
      </p:sp>
      <p:sp>
        <p:nvSpPr>
          <p:cNvPr id="42" name="Google Shape;4022;p59">
            <a:extLst>
              <a:ext uri="{FF2B5EF4-FFF2-40B4-BE49-F238E27FC236}">
                <a16:creationId xmlns:a16="http://schemas.microsoft.com/office/drawing/2014/main" id="{9434907C-A514-2466-C4C4-0A5ABD2D4242}"/>
              </a:ext>
            </a:extLst>
          </p:cNvPr>
          <p:cNvSpPr/>
          <p:nvPr/>
        </p:nvSpPr>
        <p:spPr>
          <a:xfrm>
            <a:off x="7431838" y="2058502"/>
            <a:ext cx="1450727" cy="1363613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2C026DD-B998-4BDE-D995-CFBEC5D44650}"/>
              </a:ext>
            </a:extLst>
          </p:cNvPr>
          <p:cNvSpPr txBox="1"/>
          <p:nvPr/>
        </p:nvSpPr>
        <p:spPr>
          <a:xfrm>
            <a:off x="5992301" y="2485799"/>
            <a:ext cx="159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657E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Vertou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0658FC8-5EC7-0CBF-A317-6EC9C941DE42}"/>
              </a:ext>
            </a:extLst>
          </p:cNvPr>
          <p:cNvSpPr txBox="1"/>
          <p:nvPr/>
        </p:nvSpPr>
        <p:spPr>
          <a:xfrm>
            <a:off x="5777347" y="3678433"/>
            <a:ext cx="326647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100" b="1" dirty="0">
                <a:solidFill>
                  <a:srgbClr val="CFD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circonscription</a:t>
            </a:r>
          </a:p>
        </p:txBody>
      </p:sp>
    </p:spTree>
    <p:extLst>
      <p:ext uri="{BB962C8B-B14F-4D97-AF65-F5344CB8AC3E}">
        <p14:creationId xmlns:p14="http://schemas.microsoft.com/office/powerpoint/2010/main" val="7733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86F9DBAE-5E31-214A-1CC2-A5E77FDCA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551DF3E8-F0CF-F98C-6D41-E7F9A7A8C20E}"/>
              </a:ext>
            </a:extLst>
          </p:cNvPr>
          <p:cNvSpPr/>
          <p:nvPr/>
        </p:nvSpPr>
        <p:spPr>
          <a:xfrm rot="16200000" flipH="1">
            <a:off x="3577940" y="-1095599"/>
            <a:ext cx="4065887" cy="734353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AAAB296A-C069-C5F1-4EF0-8A3FD1A0EF7E}"/>
              </a:ext>
            </a:extLst>
          </p:cNvPr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BCD1176E-EC5B-E131-BCE5-E9789DE8B7E5}"/>
              </a:ext>
            </a:extLst>
          </p:cNvPr>
          <p:cNvSpPr txBox="1">
            <a:spLocks/>
          </p:cNvSpPr>
          <p:nvPr/>
        </p:nvSpPr>
        <p:spPr>
          <a:xfrm>
            <a:off x="722637" y="53815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9" name="Google Shape;223;p34">
            <a:extLst>
              <a:ext uri="{FF2B5EF4-FFF2-40B4-BE49-F238E27FC236}">
                <a16:creationId xmlns:a16="http://schemas.microsoft.com/office/drawing/2014/main" id="{B89783E0-DA7F-626F-631F-B11AF6700EA6}"/>
              </a:ext>
            </a:extLst>
          </p:cNvPr>
          <p:cNvSpPr/>
          <p:nvPr/>
        </p:nvSpPr>
        <p:spPr>
          <a:xfrm rot="16200000">
            <a:off x="4960260" y="-1931949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Remplacements logiques 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2CB1F050-C278-D8FF-17D2-52E50BEF410E}"/>
              </a:ext>
            </a:extLst>
          </p:cNvPr>
          <p:cNvSpPr/>
          <p:nvPr/>
        </p:nvSpPr>
        <p:spPr>
          <a:xfrm rot="16200000">
            <a:off x="4955319" y="-193195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50;p28">
            <a:extLst>
              <a:ext uri="{FF2B5EF4-FFF2-40B4-BE49-F238E27FC236}">
                <a16:creationId xmlns:a16="http://schemas.microsoft.com/office/drawing/2014/main" id="{5AB3BE96-4CCD-3FEE-97EE-4631B533BA4D}"/>
              </a:ext>
            </a:extLst>
          </p:cNvPr>
          <p:cNvSpPr txBox="1">
            <a:spLocks/>
          </p:cNvSpPr>
          <p:nvPr/>
        </p:nvSpPr>
        <p:spPr>
          <a:xfrm rot="16200000">
            <a:off x="-95198" y="2102717"/>
            <a:ext cx="2743699" cy="111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" sz="40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6F789614-65CB-3B53-E37F-E9BFD7FC98AE}"/>
              </a:ext>
            </a:extLst>
          </p:cNvPr>
          <p:cNvSpPr/>
          <p:nvPr/>
        </p:nvSpPr>
        <p:spPr>
          <a:xfrm rot="5400000">
            <a:off x="2173133" y="1157406"/>
            <a:ext cx="3001651" cy="32664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D65C9E0F-8F8B-BC6B-D6A6-4C34965C0CE0}"/>
              </a:ext>
            </a:extLst>
          </p:cNvPr>
          <p:cNvSpPr/>
          <p:nvPr/>
        </p:nvSpPr>
        <p:spPr>
          <a:xfrm>
            <a:off x="2040718" y="1289819"/>
            <a:ext cx="3265677" cy="60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Ligne 1</a:t>
            </a:r>
            <a:endParaRPr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23;p34">
            <a:extLst>
              <a:ext uri="{FF2B5EF4-FFF2-40B4-BE49-F238E27FC236}">
                <a16:creationId xmlns:a16="http://schemas.microsoft.com/office/drawing/2014/main" id="{743F0B53-8D73-6F7E-7F9A-D8D4B757C89D}"/>
              </a:ext>
            </a:extLst>
          </p:cNvPr>
          <p:cNvSpPr/>
          <p:nvPr/>
        </p:nvSpPr>
        <p:spPr>
          <a:xfrm>
            <a:off x="2040718" y="1897678"/>
            <a:ext cx="3266479" cy="23937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EF6E866-4480-D285-CF8B-15AB54BFF156}"/>
              </a:ext>
            </a:extLst>
          </p:cNvPr>
          <p:cNvSpPr/>
          <p:nvPr/>
        </p:nvSpPr>
        <p:spPr>
          <a:xfrm>
            <a:off x="2142063" y="1974602"/>
            <a:ext cx="3054052" cy="1607170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Google Shape;4022;p59">
            <a:extLst>
              <a:ext uri="{FF2B5EF4-FFF2-40B4-BE49-F238E27FC236}">
                <a16:creationId xmlns:a16="http://schemas.microsoft.com/office/drawing/2014/main" id="{A00DDA83-2297-12D3-B1F0-CCCE16D716FD}"/>
              </a:ext>
            </a:extLst>
          </p:cNvPr>
          <p:cNvSpPr/>
          <p:nvPr/>
        </p:nvSpPr>
        <p:spPr>
          <a:xfrm>
            <a:off x="3694407" y="2058502"/>
            <a:ext cx="1450727" cy="1363613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5412D30-C929-5814-25B4-099FC54490AB}"/>
              </a:ext>
            </a:extLst>
          </p:cNvPr>
          <p:cNvSpPr txBox="1"/>
          <p:nvPr/>
        </p:nvSpPr>
        <p:spPr>
          <a:xfrm>
            <a:off x="2254870" y="2485799"/>
            <a:ext cx="159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657E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Vertou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B8EE73B-273E-BAB6-49E1-0FF9F8C116FB}"/>
              </a:ext>
            </a:extLst>
          </p:cNvPr>
          <p:cNvSpPr txBox="1"/>
          <p:nvPr/>
        </p:nvSpPr>
        <p:spPr>
          <a:xfrm>
            <a:off x="2039916" y="3678433"/>
            <a:ext cx="326647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1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fr-FR" sz="3100" b="1" baseline="30000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1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circonscription</a:t>
            </a:r>
          </a:p>
        </p:txBody>
      </p:sp>
      <p:sp>
        <p:nvSpPr>
          <p:cNvPr id="38" name="Google Shape;223;p34">
            <a:extLst>
              <a:ext uri="{FF2B5EF4-FFF2-40B4-BE49-F238E27FC236}">
                <a16:creationId xmlns:a16="http://schemas.microsoft.com/office/drawing/2014/main" id="{6F7CB039-9F01-34DB-AAB1-4C7C066CAD16}"/>
              </a:ext>
            </a:extLst>
          </p:cNvPr>
          <p:cNvSpPr/>
          <p:nvPr/>
        </p:nvSpPr>
        <p:spPr>
          <a:xfrm rot="5400000">
            <a:off x="5910564" y="1157406"/>
            <a:ext cx="3001651" cy="32664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223;p34">
            <a:extLst>
              <a:ext uri="{FF2B5EF4-FFF2-40B4-BE49-F238E27FC236}">
                <a16:creationId xmlns:a16="http://schemas.microsoft.com/office/drawing/2014/main" id="{B1418866-C05A-C9A1-1ED3-480006701AFB}"/>
              </a:ext>
            </a:extLst>
          </p:cNvPr>
          <p:cNvSpPr/>
          <p:nvPr/>
        </p:nvSpPr>
        <p:spPr>
          <a:xfrm>
            <a:off x="5778149" y="1289819"/>
            <a:ext cx="3265677" cy="60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Ligne 2</a:t>
            </a:r>
            <a:endParaRPr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Google Shape;223;p34">
            <a:extLst>
              <a:ext uri="{FF2B5EF4-FFF2-40B4-BE49-F238E27FC236}">
                <a16:creationId xmlns:a16="http://schemas.microsoft.com/office/drawing/2014/main" id="{70F614ED-1A2E-C8F4-90A2-D2C05A19E8C5}"/>
              </a:ext>
            </a:extLst>
          </p:cNvPr>
          <p:cNvSpPr/>
          <p:nvPr/>
        </p:nvSpPr>
        <p:spPr>
          <a:xfrm>
            <a:off x="5778149" y="1897678"/>
            <a:ext cx="3266479" cy="23937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6BDD96E1-1052-9AC7-3A48-03737B21EF1B}"/>
              </a:ext>
            </a:extLst>
          </p:cNvPr>
          <p:cNvSpPr/>
          <p:nvPr/>
        </p:nvSpPr>
        <p:spPr>
          <a:xfrm>
            <a:off x="5879494" y="1974602"/>
            <a:ext cx="3054052" cy="1607170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Google Shape;4022;p59">
            <a:extLst>
              <a:ext uri="{FF2B5EF4-FFF2-40B4-BE49-F238E27FC236}">
                <a16:creationId xmlns:a16="http://schemas.microsoft.com/office/drawing/2014/main" id="{4E1C1D85-E427-298E-B19F-1581B5705F55}"/>
              </a:ext>
            </a:extLst>
          </p:cNvPr>
          <p:cNvSpPr/>
          <p:nvPr/>
        </p:nvSpPr>
        <p:spPr>
          <a:xfrm>
            <a:off x="7431838" y="2058502"/>
            <a:ext cx="1450727" cy="1363613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4838263-03FC-C88F-B804-8DFEEDF66406}"/>
              </a:ext>
            </a:extLst>
          </p:cNvPr>
          <p:cNvSpPr txBox="1"/>
          <p:nvPr/>
        </p:nvSpPr>
        <p:spPr>
          <a:xfrm>
            <a:off x="5992301" y="2485799"/>
            <a:ext cx="159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657E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Vertou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BB617C9-B403-466A-820E-5AE2E0C917F2}"/>
              </a:ext>
            </a:extLst>
          </p:cNvPr>
          <p:cNvSpPr txBox="1"/>
          <p:nvPr/>
        </p:nvSpPr>
        <p:spPr>
          <a:xfrm>
            <a:off x="5777347" y="3678433"/>
            <a:ext cx="326647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1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fr-FR" sz="3100" b="1" baseline="30000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1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circonscription</a:t>
            </a:r>
          </a:p>
        </p:txBody>
      </p:sp>
    </p:spTree>
    <p:extLst>
      <p:ext uri="{BB962C8B-B14F-4D97-AF65-F5344CB8AC3E}">
        <p14:creationId xmlns:p14="http://schemas.microsoft.com/office/powerpoint/2010/main" val="291941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9BABBBD2-8C68-4466-4588-DDDC2E0D7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A0154C43-947A-7A4F-F02A-E1A7814606CF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938A510D-4656-0BC6-6AF2-7E7350ECDD3B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17173D70-0538-AFFB-12C1-1F9ED507D67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485641B0-1ADE-B547-D218-FB124B7F94ED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21F911AF-8F78-ABBE-5D11-27DD1FA2DF4C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7BBCC747-C4CD-B266-0E04-A0AD040BBB83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73D9D981-1056-93A9-2BF6-95220E197D4B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Image 1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C6019C9-21E3-23BB-6D2E-CBAE36343B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69"/>
          <a:stretch/>
        </p:blipFill>
        <p:spPr>
          <a:xfrm>
            <a:off x="1343040" y="1546111"/>
            <a:ext cx="6336000" cy="30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CC91FB3C-429C-5D40-E7F6-6F8FAD887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22BE4BBD-BD1C-7708-ACAE-7E688851E046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D35A135B-77A3-5E7B-5694-321FFF486F88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1C305B35-000C-AE2C-C78A-40D92EEB324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337E34FE-1AE4-C05F-6C24-A2F8C726EE4E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9376085F-2EAD-2A13-334D-B02F43B5A531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439C448D-6B90-5250-9112-8A6DED3DDCAB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527245A0-4631-BBA5-5DA5-A1C04107AED8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D2A1BD4A-DD7D-B3C3-65C5-857002C9C2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96"/>
          <a:stretch/>
        </p:blipFill>
        <p:spPr>
          <a:xfrm>
            <a:off x="1368916" y="1679134"/>
            <a:ext cx="6336000" cy="29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3CEAE55A-008D-8688-46FA-3860704D9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AE7F7668-C443-4A4A-B884-4BA3DB954C0B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1725AD1D-7280-BD15-AD2E-567BCBBF9887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A9D9885A-1AA1-AF10-32E3-69652B304F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29D893BE-E90E-3286-A377-59E5CA7BA25B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9E7548B6-4039-DA98-F6BC-07158348A771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A297FA43-14B7-F6DD-7385-4CEF5031C72E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43F42AE7-5780-E58D-CF3B-28B0F52CA68F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" name="Image 1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E919FA0-7F53-86F9-504D-D38D2590E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16" y="1376988"/>
            <a:ext cx="6336000" cy="32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73BDA7D6-0905-4049-C45F-0F9154DBA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D7C26F5D-1D45-4305-387B-ADD8914879E7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C2B90800-E424-CF5A-3450-9A2DE25DB4D5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C34AE190-6F8D-D77A-DD38-7474F020CD1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DF5C85D3-D25B-7EB6-EA14-CEDF905303C5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D049F062-6397-BF63-DA4E-67BE6DF7CECA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F072995C-B0F3-023B-DD23-53E25C4D2397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65A569F8-48B5-68C3-2D94-D2DC5C1A4F3C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A9430415-2BAC-24E9-5908-B56EE88D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49" y="1380491"/>
            <a:ext cx="6336000" cy="32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95EDF041-AEDB-0FA3-5154-F58CBB85F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BFB9F881-7237-7723-8E85-02D74C733BE8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0D81376A-A5EC-9E38-64A9-7B089FEC5A4F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CB9D900F-050A-1C1B-F919-993B3883580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527EF016-989E-15FF-ACD6-CACB93D6FE2F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EB142136-CA84-A095-2011-60824AE4DCD1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2CDBAC53-68D0-D37F-352E-5CCB5C312977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0BD17102-966C-9718-545C-6B88E2301012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6DA9B18B-0209-C809-2136-6441A0D915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96"/>
          <a:stretch/>
        </p:blipFill>
        <p:spPr>
          <a:xfrm>
            <a:off x="1364149" y="1620216"/>
            <a:ext cx="6336000" cy="30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70DAE9DC-B51C-27AC-3515-AE332180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B59BD63F-71C8-8D69-EA36-B9514CE26246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F095541D-E866-40A2-19CF-F1E44E73600C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28DED5AE-96FD-E936-E37A-7FF975C539B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9D62D921-7CC6-9E14-C430-648CF6E348E3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26983004-425E-51B5-9D24-C7D7EED337C1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734DC849-D16F-B4EF-F74F-D009A58104DA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FFF68E85-DA1C-039B-A1A9-EB865014D166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69AF348B-10BA-71C4-86A2-9F90E96FD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05" b="98693" l="1925" r="98494">
                        <a14:foregroundMark x1="7448" y1="32680" x2="22929" y2="9967"/>
                        <a14:foregroundMark x1="22929" y1="9967" x2="17657" y2="21895"/>
                        <a14:foregroundMark x1="17657" y1="21895" x2="53724" y2="5882"/>
                        <a14:foregroundMark x1="53724" y1="5882" x2="63013" y2="14379"/>
                        <a14:foregroundMark x1="63013" y1="14379" x2="91130" y2="26797"/>
                        <a14:foregroundMark x1="91130" y1="26797" x2="66695" y2="80719"/>
                        <a14:foregroundMark x1="66695" y1="80719" x2="23682" y2="77288"/>
                        <a14:foregroundMark x1="23682" y1="77288" x2="34477" y2="84477"/>
                        <a14:foregroundMark x1="34477" y1="84477" x2="36151" y2="83170"/>
                        <a14:foregroundMark x1="12887" y1="36601" x2="3766" y2="30392"/>
                        <a14:foregroundMark x1="3766" y1="30392" x2="24519" y2="88072"/>
                        <a14:foregroundMark x1="24519" y1="88072" x2="31632" y2="96078"/>
                        <a14:foregroundMark x1="31632" y1="96078" x2="68452" y2="96569"/>
                        <a14:foregroundMark x1="68452" y1="96569" x2="84770" y2="89706"/>
                        <a14:foregroundMark x1="84770" y1="89706" x2="97824" y2="36275"/>
                        <a14:foregroundMark x1="97824" y1="36275" x2="76318" y2="9804"/>
                        <a14:foregroundMark x1="76318" y1="9804" x2="40837" y2="3105"/>
                        <a14:foregroundMark x1="40837" y1="3105" x2="37657" y2="5065"/>
                        <a14:foregroundMark x1="753" y1="38399" x2="4519" y2="23856"/>
                        <a14:foregroundMark x1="4519" y1="23856" x2="22594" y2="19444"/>
                        <a14:foregroundMark x1="22594" y1="19444" x2="36569" y2="24837"/>
                        <a14:foregroundMark x1="36569" y1="24837" x2="43096" y2="36765"/>
                        <a14:foregroundMark x1="43096" y1="36765" x2="31632" y2="65359"/>
                        <a14:foregroundMark x1="31632" y1="65359" x2="49623" y2="48693"/>
                        <a14:foregroundMark x1="49623" y1="48693" x2="45021" y2="77288"/>
                        <a14:foregroundMark x1="45021" y1="77288" x2="39079" y2="90359"/>
                        <a14:foregroundMark x1="39079" y1="90359" x2="66109" y2="82516"/>
                        <a14:foregroundMark x1="66109" y1="82516" x2="73808" y2="88399"/>
                        <a14:foregroundMark x1="73808" y1="88399" x2="93891" y2="31046"/>
                        <a14:foregroundMark x1="93891" y1="31046" x2="92720" y2="35294"/>
                        <a14:foregroundMark x1="98494" y1="39052" x2="96904" y2="18627"/>
                        <a14:foregroundMark x1="81255" y1="12255" x2="42594" y2="2451"/>
                        <a14:foregroundMark x1="42594" y1="2451" x2="9456" y2="22876"/>
                        <a14:foregroundMark x1="9456" y1="22876" x2="2594" y2="30882"/>
                        <a14:foregroundMark x1="2594" y1="30882" x2="26862" y2="95098"/>
                        <a14:foregroundMark x1="26862" y1="95098" x2="37992" y2="95752"/>
                        <a14:foregroundMark x1="37992" y1="95752" x2="63431" y2="92157"/>
                        <a14:foregroundMark x1="63431" y1="92157" x2="83347" y2="98693"/>
                        <a14:foregroundMark x1="4184" y1="28105" x2="1925" y2="33660"/>
                        <a14:foregroundMark x1="80921" y1="10621" x2="34477" y2="5719"/>
                        <a14:foregroundMark x1="34477" y1="5719" x2="14728" y2="16340"/>
                        <a14:foregroundMark x1="14728" y1="16340" x2="17155" y2="16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4149" y="1376988"/>
            <a:ext cx="6336000" cy="32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02239" y="2737440"/>
            <a:ext cx="4162972" cy="579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TRAITEMENT</a:t>
            </a:r>
            <a:endParaRPr sz="3200"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1645" y="2742368"/>
            <a:ext cx="154910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19803" y="528428"/>
            <a:ext cx="3697092" cy="579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ÉLABORATION</a:t>
            </a:r>
            <a:endParaRPr sz="3200"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43308" y="530566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3901" y="1631865"/>
            <a:ext cx="4265365" cy="579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ANALYSE</a:t>
            </a:r>
            <a:endParaRPr sz="3200"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1645" y="1638931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48300" y="3837434"/>
            <a:ext cx="3843658" cy="577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CONCLUSION</a:t>
            </a:r>
            <a:endParaRPr sz="3200"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43308" y="3838087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3C4AA6F-E324-32D9-B98D-EC05CFEC957A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 rot="5400000">
            <a:off x="6928271" y="1319627"/>
            <a:ext cx="2913300" cy="1140785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12" name="Google Shape;131;p26">
            <a:extLst>
              <a:ext uri="{FF2B5EF4-FFF2-40B4-BE49-F238E27FC236}">
                <a16:creationId xmlns:a16="http://schemas.microsoft.com/office/drawing/2014/main" id="{39156516-CAA9-D0DB-0374-C052C57BB562}"/>
              </a:ext>
            </a:extLst>
          </p:cNvPr>
          <p:cNvSpPr/>
          <p:nvPr/>
        </p:nvSpPr>
        <p:spPr>
          <a:xfrm rot="16200000" flipH="1">
            <a:off x="-1568850" y="1591535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D4775C9F-6B5E-8945-4CE4-6F77481DE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B0671958-C07E-C06D-0C57-A9CABE25CEBB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DE3B1572-780B-B800-1B91-9755B2D2FC7E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97277A0A-A8B4-C0CA-8B3B-743ED0A2AE7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AF18B762-54D0-1390-DCB1-1FB2297F33D5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98A3B40-D1DF-E744-89E8-4761A98008F5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A012F5D3-B04B-AFD7-D317-440B030C8062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5F50F6DB-69CC-21C2-CC6C-FE7EA708F802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61900FA4-B324-63E3-3E68-F3A05282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49" y="1376988"/>
            <a:ext cx="6336000" cy="3244880"/>
          </a:xfrm>
          <a:prstGeom prst="roundRect">
            <a:avLst>
              <a:gd name="adj" fmla="val 11814"/>
            </a:avLst>
          </a:prstGeom>
        </p:spPr>
      </p:pic>
    </p:spTree>
    <p:extLst>
      <p:ext uri="{BB962C8B-B14F-4D97-AF65-F5344CB8AC3E}">
        <p14:creationId xmlns:p14="http://schemas.microsoft.com/office/powerpoint/2010/main" val="317530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6B5E1D02-9D94-DBF6-583A-411B7B1E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069E33F8-37B0-FC7B-AEE4-38A822599533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E2916456-7A91-10AF-3FC9-8F2518B52AB1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79968A13-52E7-D6A8-E957-AFAFFC81380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80EB5E17-159A-8D7A-7561-9C68999E5DC6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ECCD325D-A047-9CDA-9418-9A7850081A72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EDAA5795-A3DE-0C7E-65EB-1E57089E8716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BE56FE38-FF62-19FF-54E1-E3401C0EDA77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 3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94219561-6FDB-AA28-222D-883336BDD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49" y="1376988"/>
            <a:ext cx="6336000" cy="32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3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59309727-88B4-5DD1-F923-FBD1657CD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B19FF17E-8B44-9B97-C881-76537FA3A07F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D116A0F9-CD9B-239B-4B39-7C5A487D2AB7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4E74B032-2037-A1CB-FA52-88C45EEE12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7B0831B9-C5B5-DB29-27B6-D8A26FA8C647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56D1F19A-E6E5-83AE-7D11-96A6C9192B40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D13929D0-2714-5909-E22B-27F2A6F9A81E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5393944F-DFAD-0798-152E-47108882D079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E4A08782-2DBC-B60A-8769-7584EAB0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49" y="1793827"/>
            <a:ext cx="6336000" cy="32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7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8025D0C2-3EF3-6843-388D-9ED05F50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000B5EBA-58A4-B77B-A1EE-02B18FE6A800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D54813B3-6CD6-D552-0ABB-CC9A163F1EDE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0661CBAD-2B78-B5D8-0473-26E85209CB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15C38574-DBF5-1DEB-97CC-4FD76577F839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B01208DA-0065-FFF5-BBF9-3D2E328C2162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073638FA-A25C-B3EA-7434-812391330252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C6FD9005-7263-8E91-64E0-390F79098CE0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 3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0F4C602B-A418-1E06-9BDD-578025D3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49" y="1793827"/>
            <a:ext cx="6336000" cy="32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8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DF2DE06C-2726-9EBF-B52F-85A0A8433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4E264C90-3A6D-C3EA-E7CF-FD727578A784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33CD8123-4929-AD71-7D7B-CA2911FBDD4D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1AAF11A0-1079-6467-77B6-0C73D57CA2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2C61E46A-DBFD-2354-7036-B7C4002054EE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D208FB65-D7FD-8379-D4C9-25EC12014B89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1EE23DF7-E816-39ED-C0CE-D5AF125DA398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A62EA964-DD15-75A7-20E8-6311499509FC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9956BD1C-8357-215B-6B9C-C0972825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988"/>
          <a:stretch/>
        </p:blipFill>
        <p:spPr>
          <a:xfrm>
            <a:off x="1364149" y="1793827"/>
            <a:ext cx="6336000" cy="20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6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5A507FA7-BA65-F352-0CCA-11F957C6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DC2383A6-5E1B-8EB2-F6CF-874C98CC1898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3D233635-11D6-BF54-261B-3954A4BA9381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5CF50388-F4C3-A289-1211-C255BFA71C6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1CB6ECA9-4D56-BC32-BF43-30976F21DC45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300C53AC-B149-DAFE-855C-EE5EB14F0990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A9E5778B-C949-A828-855F-4623118A5C3B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48BD0154-6E42-2849-6C43-19EB0BFA8707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age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10F5397-AA2E-2115-D340-8470700B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96"/>
          <a:stretch/>
        </p:blipFill>
        <p:spPr>
          <a:xfrm>
            <a:off x="1364149" y="1615921"/>
            <a:ext cx="6336000" cy="30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6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13A189AB-3C09-C51A-B86F-679FE0C5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814C0CF5-AFC1-8976-12A9-A72F133DC008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59C2FB6F-8E8C-B2A3-351E-DB68123060CE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7D6C8F10-17CC-DDB0-6A27-F653581BEC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A9AC3228-7610-D043-A451-899ED5EA38F4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B15FF620-04E3-BB7A-131F-79C78F490498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352A0C73-9408-40AC-25A0-710E7C99F153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5AE7F072-EECD-17FC-CD74-B52782E09EBB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 3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8CE62D78-8802-8D42-4631-A7D97B6A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96"/>
          <a:stretch/>
        </p:blipFill>
        <p:spPr>
          <a:xfrm>
            <a:off x="1364149" y="1615921"/>
            <a:ext cx="6336000" cy="30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A41862B8-9357-3BF4-ACD8-816F92A89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62963FD9-02AB-5BA1-F85A-DA539536E31A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4D8D9240-513E-6B28-16B8-C06223A4F151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DAA0B40A-D6FB-2E45-EB96-8A57BC637C2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6DCE2FDF-3A71-F7D3-A6B4-5D12031ABF5C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01E688CB-533A-5312-44DF-B8F7DCD0CC12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52F3BA0D-348E-6D54-CBBB-FFCF8095D95E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77414478-5DD3-BF7B-645E-680E8D9FAF84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 1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5E5A49C0-4ECF-3313-7DCE-B5838B828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49" y="1372693"/>
            <a:ext cx="6336000" cy="32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3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D9179BD7-3D2A-6A60-8EB1-6A6A6D97A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06E52DF3-F00C-4586-2695-0AA8436F4528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440550BF-AF9C-C324-1ADB-63E1F042FCCC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9E1C726D-467E-D5C7-8856-CBDFA0A81B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E2C8AE2B-7A5E-5596-0096-D389112BE96D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EA547E-AD41-7EE3-5EAA-AC8770E27121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80092B36-0404-DC85-F669-E98EDDA0B4D1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1C2780C0-0781-5C61-1BE0-36B938B09418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474C97F9-CEFF-54B1-AFCC-2488B71D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96"/>
          <a:stretch/>
        </p:blipFill>
        <p:spPr>
          <a:xfrm>
            <a:off x="1364149" y="1615921"/>
            <a:ext cx="6336000" cy="30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D61B7FB0-B8BA-8F87-989A-67D76F5A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84E00709-1843-DC85-3497-4CB322926940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AE2699BD-939F-9571-AC91-5C20C300507C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C627225A-E432-6CB3-2E17-68A1A6E5FC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14D80B42-8366-E286-07DE-927868B996BC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EA439F1B-2491-5975-B414-D2EAE84915B2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sz="3200" b="1" baseline="30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00D0E879-DE30-F511-CB08-576EAE3E6A6A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70694964-2341-EC8E-F76A-FCBEE91F6CB4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" name="Image 1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08BB97-8E86-1BFA-36AA-F237F122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49" y="1372693"/>
            <a:ext cx="6336000" cy="32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0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7DD7356-A3CF-1042-18C5-D154E418C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2" r="18416"/>
          <a:stretch/>
        </p:blipFill>
        <p:spPr>
          <a:xfrm>
            <a:off x="331425" y="271374"/>
            <a:ext cx="4506150" cy="4506149"/>
          </a:xfrm>
          <a:prstGeom prst="rect">
            <a:avLst/>
          </a:prstGeom>
        </p:spPr>
      </p:pic>
      <p:sp>
        <p:nvSpPr>
          <p:cNvPr id="207" name="Google Shape;207;p32"/>
          <p:cNvSpPr/>
          <p:nvPr/>
        </p:nvSpPr>
        <p:spPr>
          <a:xfrm rot="-5400000">
            <a:off x="6451250" y="250310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56D96"/>
              </a:solidFill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ctrTitle"/>
          </p:nvPr>
        </p:nvSpPr>
        <p:spPr>
          <a:xfrm>
            <a:off x="5533600" y="3952239"/>
            <a:ext cx="2888100" cy="6718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ÉLABORATION</a:t>
            </a:r>
            <a:endParaRPr sz="3200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1" name="Google Shape;211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179627-E4C0-1F45-7C8B-F2717224AC4E}"/>
              </a:ext>
            </a:extLst>
          </p:cNvPr>
          <p:cNvSpPr txBox="1"/>
          <p:nvPr/>
        </p:nvSpPr>
        <p:spPr>
          <a:xfrm>
            <a:off x="5834650" y="1087879"/>
            <a:ext cx="228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b="1" dirty="0">
                <a:solidFill>
                  <a:srgbClr val="556D96"/>
                </a:solidFill>
                <a:latin typeface="Livvic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4789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E280E031-C9E3-1E04-B588-FB3CCF0F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4D239C76-4F4E-D239-C565-CF51244820E1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43CD7307-A0C8-8F46-D43B-2507165E2AE3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6887E7BA-ABBD-F569-B1D8-CAFB0F12C38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EF3B6028-5752-3538-3062-A6DA2F7629DC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030DD09D-A77F-E4A7-C0D0-DB649A42CF43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fr-FR" sz="3200" b="1" baseline="30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32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D31AECDB-E169-1889-B04C-8C6D79B2A535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EE64CAFA-556E-FFF9-11B7-4997CDB06F9C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 descr="Une image contenant capture d’écran, texte, Police, Graphique&#10;&#10;Description générée automatiquement">
            <a:extLst>
              <a:ext uri="{FF2B5EF4-FFF2-40B4-BE49-F238E27FC236}">
                <a16:creationId xmlns:a16="http://schemas.microsoft.com/office/drawing/2014/main" id="{78896288-0218-ABA7-DD24-5CC973B3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40" y="1461646"/>
            <a:ext cx="6336000" cy="32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/>
          <p:nvPr/>
        </p:nvSpPr>
        <p:spPr>
          <a:xfrm>
            <a:off x="720000" y="1976981"/>
            <a:ext cx="3135900" cy="11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0"/>
          <p:cNvSpPr/>
          <p:nvPr/>
        </p:nvSpPr>
        <p:spPr>
          <a:xfrm>
            <a:off x="3511625" y="802226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RÉCAPITULATIF</a:t>
            </a:r>
            <a:endParaRPr sz="3000" dirty="0"/>
          </a:p>
        </p:txBody>
      </p:sp>
      <p:sp>
        <p:nvSpPr>
          <p:cNvPr id="344" name="Google Shape;344;p40"/>
          <p:cNvSpPr txBox="1">
            <a:spLocks noGrp="1"/>
          </p:cNvSpPr>
          <p:nvPr>
            <p:ph type="ctrTitle"/>
          </p:nvPr>
        </p:nvSpPr>
        <p:spPr>
          <a:xfrm>
            <a:off x="3511624" y="946076"/>
            <a:ext cx="288749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60 %</a:t>
            </a:r>
            <a:endParaRPr sz="18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5" name="Google Shape;345;p40"/>
          <p:cNvSpPr txBox="1">
            <a:spLocks noGrp="1"/>
          </p:cNvSpPr>
          <p:nvPr>
            <p:ph type="ctrTitle"/>
          </p:nvPr>
        </p:nvSpPr>
        <p:spPr>
          <a:xfrm>
            <a:off x="847325" y="2328000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40 %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6" name="Google Shape;346;p40"/>
          <p:cNvSpPr/>
          <p:nvPr/>
        </p:nvSpPr>
        <p:spPr>
          <a:xfrm>
            <a:off x="3511625" y="2184150"/>
            <a:ext cx="2887500" cy="7752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ctrTitle"/>
          </p:nvPr>
        </p:nvSpPr>
        <p:spPr>
          <a:xfrm>
            <a:off x="3511625" y="2328000"/>
            <a:ext cx="288749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tamaran Light"/>
                <a:ea typeface="Catamaran Light"/>
                <a:cs typeface="Catamaran Light"/>
                <a:sym typeface="Catamaran Light"/>
              </a:rPr>
              <a:t>Ensemble des NA</a:t>
            </a:r>
            <a:endParaRPr sz="1800" dirty="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8" name="Google Shape;348;p40"/>
          <p:cNvSpPr/>
          <p:nvPr/>
        </p:nvSpPr>
        <p:spPr>
          <a:xfrm>
            <a:off x="3511625" y="3550150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0"/>
          <p:cNvSpPr txBox="1">
            <a:spLocks noGrp="1"/>
          </p:cNvSpPr>
          <p:nvPr>
            <p:ph type="ctrTitle"/>
          </p:nvPr>
        </p:nvSpPr>
        <p:spPr>
          <a:xfrm>
            <a:off x="3511626" y="3694000"/>
            <a:ext cx="28875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Ensemble des données</a:t>
            </a:r>
            <a:endParaRPr sz="18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50" name="Google Shape;350;p40"/>
          <p:cNvSpPr/>
          <p:nvPr/>
        </p:nvSpPr>
        <p:spPr>
          <a:xfrm>
            <a:off x="720000" y="603850"/>
            <a:ext cx="3135900" cy="11679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ctrTitle"/>
          </p:nvPr>
        </p:nvSpPr>
        <p:spPr>
          <a:xfrm>
            <a:off x="847325" y="962025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921 / 2</a:t>
            </a:r>
            <a:r>
              <a:rPr lang="en" sz="1050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lt1"/>
                </a:solidFill>
              </a:rPr>
              <a:t>442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720000" y="3350112"/>
            <a:ext cx="3135900" cy="11679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ctrTitle"/>
          </p:nvPr>
        </p:nvSpPr>
        <p:spPr>
          <a:xfrm>
            <a:off x="847325" y="3693975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8 %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23A18F60-D578-5939-C0EE-A309B4EC0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DE912E2E-D6BA-F6E2-FAA6-02EC0D04DF37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779FB175-3FF3-CD8F-7CE2-D71B4C40AB78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4882C457-1508-1031-77D4-40E34DCEDC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52507B31-CC40-1C0A-5CDD-0BE777F62435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C9667091-D4C3-6339-6021-E3F55AEB4A46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Nombre d’inscrits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10AE0463-3E66-4BB1-E694-ED9E1CF4F8DD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6A8294E5-EB1E-66B5-DF61-723CFF4DC5D2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oogle Shape;3967;p59">
            <a:extLst>
              <a:ext uri="{FF2B5EF4-FFF2-40B4-BE49-F238E27FC236}">
                <a16:creationId xmlns:a16="http://schemas.microsoft.com/office/drawing/2014/main" id="{51FC9444-90A1-5EE3-E383-19FB4CEEBB36}"/>
              </a:ext>
            </a:extLst>
          </p:cNvPr>
          <p:cNvGrpSpPr/>
          <p:nvPr/>
        </p:nvGrpSpPr>
        <p:grpSpPr>
          <a:xfrm>
            <a:off x="1379224" y="1885520"/>
            <a:ext cx="892262" cy="904780"/>
            <a:chOff x="6896644" y="3216007"/>
            <a:chExt cx="322917" cy="347876"/>
          </a:xfrm>
          <a:solidFill>
            <a:srgbClr val="CCFF99"/>
          </a:solidFill>
        </p:grpSpPr>
        <p:sp>
          <p:nvSpPr>
            <p:cNvPr id="6" name="Google Shape;3968;p59">
              <a:extLst>
                <a:ext uri="{FF2B5EF4-FFF2-40B4-BE49-F238E27FC236}">
                  <a16:creationId xmlns:a16="http://schemas.microsoft.com/office/drawing/2014/main" id="{B3D91038-D44B-2FEF-D8BA-0D46A5640DE2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92D050"/>
                </a:solidFill>
              </a:endParaRPr>
            </a:p>
          </p:txBody>
        </p:sp>
        <p:sp>
          <p:nvSpPr>
            <p:cNvPr id="7" name="Google Shape;3969;p59">
              <a:extLst>
                <a:ext uri="{FF2B5EF4-FFF2-40B4-BE49-F238E27FC236}">
                  <a16:creationId xmlns:a16="http://schemas.microsoft.com/office/drawing/2014/main" id="{C051A2F8-B783-457A-A9D1-76F9992B71EA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9" name="Google Shape;3970;p59">
              <a:extLst>
                <a:ext uri="{FF2B5EF4-FFF2-40B4-BE49-F238E27FC236}">
                  <a16:creationId xmlns:a16="http://schemas.microsoft.com/office/drawing/2014/main" id="{0F13F418-34B2-8E82-DAD3-60B407C63702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2" name="Google Shape;3971;p59">
              <a:extLst>
                <a:ext uri="{FF2B5EF4-FFF2-40B4-BE49-F238E27FC236}">
                  <a16:creationId xmlns:a16="http://schemas.microsoft.com/office/drawing/2014/main" id="{DF02A97C-F860-6B9A-0853-D165A33EDB90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4" name="Google Shape;3972;p59">
              <a:extLst>
                <a:ext uri="{FF2B5EF4-FFF2-40B4-BE49-F238E27FC236}">
                  <a16:creationId xmlns:a16="http://schemas.microsoft.com/office/drawing/2014/main" id="{277517EB-2BD3-04DA-1DE9-36DCE43075F2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5" name="Google Shape;3973;p59">
              <a:extLst>
                <a:ext uri="{FF2B5EF4-FFF2-40B4-BE49-F238E27FC236}">
                  <a16:creationId xmlns:a16="http://schemas.microsoft.com/office/drawing/2014/main" id="{F0F36EF8-27F7-6829-DEF8-1D74A72FE63B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" name="Google Shape;3974;p59">
              <a:extLst>
                <a:ext uri="{FF2B5EF4-FFF2-40B4-BE49-F238E27FC236}">
                  <a16:creationId xmlns:a16="http://schemas.microsoft.com/office/drawing/2014/main" id="{D71C3DEA-8790-3A9C-7A32-870B49E548D8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396D77F1-F229-23BE-B4A5-4CB39FD005DD}"/>
              </a:ext>
            </a:extLst>
          </p:cNvPr>
          <p:cNvSpPr txBox="1"/>
          <p:nvPr/>
        </p:nvSpPr>
        <p:spPr>
          <a:xfrm>
            <a:off x="2432408" y="2171286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Bureau 1</a:t>
            </a:r>
          </a:p>
        </p:txBody>
      </p:sp>
      <p:grpSp>
        <p:nvGrpSpPr>
          <p:cNvPr id="27" name="Google Shape;3967;p59">
            <a:extLst>
              <a:ext uri="{FF2B5EF4-FFF2-40B4-BE49-F238E27FC236}">
                <a16:creationId xmlns:a16="http://schemas.microsoft.com/office/drawing/2014/main" id="{2B8BEA25-DB50-63BF-BF3F-3857F29EA007}"/>
              </a:ext>
            </a:extLst>
          </p:cNvPr>
          <p:cNvGrpSpPr/>
          <p:nvPr/>
        </p:nvGrpSpPr>
        <p:grpSpPr>
          <a:xfrm>
            <a:off x="1379224" y="3743667"/>
            <a:ext cx="892262" cy="904780"/>
            <a:chOff x="6896644" y="3216007"/>
            <a:chExt cx="322917" cy="347876"/>
          </a:xfrm>
          <a:solidFill>
            <a:srgbClr val="CCFF99"/>
          </a:solidFill>
        </p:grpSpPr>
        <p:sp>
          <p:nvSpPr>
            <p:cNvPr id="28" name="Google Shape;3968;p59">
              <a:extLst>
                <a:ext uri="{FF2B5EF4-FFF2-40B4-BE49-F238E27FC236}">
                  <a16:creationId xmlns:a16="http://schemas.microsoft.com/office/drawing/2014/main" id="{ACD8EE9C-C56E-8713-FEE1-0DC458E80B33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92D050"/>
                </a:solidFill>
              </a:endParaRPr>
            </a:p>
          </p:txBody>
        </p:sp>
        <p:sp>
          <p:nvSpPr>
            <p:cNvPr id="29" name="Google Shape;3969;p59">
              <a:extLst>
                <a:ext uri="{FF2B5EF4-FFF2-40B4-BE49-F238E27FC236}">
                  <a16:creationId xmlns:a16="http://schemas.microsoft.com/office/drawing/2014/main" id="{774814E5-5316-80FD-A7D8-C3D5BEF4C670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30" name="Google Shape;3970;p59">
              <a:extLst>
                <a:ext uri="{FF2B5EF4-FFF2-40B4-BE49-F238E27FC236}">
                  <a16:creationId xmlns:a16="http://schemas.microsoft.com/office/drawing/2014/main" id="{61453CA5-CA4E-3E02-F662-697C803A5D91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31" name="Google Shape;3971;p59">
              <a:extLst>
                <a:ext uri="{FF2B5EF4-FFF2-40B4-BE49-F238E27FC236}">
                  <a16:creationId xmlns:a16="http://schemas.microsoft.com/office/drawing/2014/main" id="{A3D4EFBC-0457-D33A-2B8C-06715E71F985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32" name="Google Shape;3972;p59">
              <a:extLst>
                <a:ext uri="{FF2B5EF4-FFF2-40B4-BE49-F238E27FC236}">
                  <a16:creationId xmlns:a16="http://schemas.microsoft.com/office/drawing/2014/main" id="{2E2EFB0D-9823-E007-EA20-7335E0D16FF9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33" name="Google Shape;3973;p59">
              <a:extLst>
                <a:ext uri="{FF2B5EF4-FFF2-40B4-BE49-F238E27FC236}">
                  <a16:creationId xmlns:a16="http://schemas.microsoft.com/office/drawing/2014/main" id="{92FF03BE-B087-7081-4F58-378D4766182F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34" name="Google Shape;3974;p59">
              <a:extLst>
                <a:ext uri="{FF2B5EF4-FFF2-40B4-BE49-F238E27FC236}">
                  <a16:creationId xmlns:a16="http://schemas.microsoft.com/office/drawing/2014/main" id="{0574A7AD-E424-19DA-F6F9-B2B1B63D3B37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0F255A3D-5255-7251-772A-3EDF7FE1CB49}"/>
                  </a:ext>
                </a:extLst>
              </p:cNvPr>
              <p:cNvSpPr txBox="1"/>
              <p:nvPr/>
            </p:nvSpPr>
            <p:spPr>
              <a:xfrm>
                <a:off x="2432408" y="4029433"/>
                <a:ext cx="1572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>
                    <a:solidFill>
                      <a:srgbClr val="CCFF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Bureau </a:t>
                </a:r>
                <a14:m>
                  <m:oMath xmlns:m="http://schemas.openxmlformats.org/officeDocument/2006/math">
                    <m:r>
                      <a:rPr lang="fr-FR" sz="2800" b="1" i="1" dirty="0" smtClean="0">
                        <a:solidFill>
                          <a:srgbClr val="CCFF9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endParaRPr lang="fr-FR" sz="2800" b="1" dirty="0">
                  <a:solidFill>
                    <a:srgbClr val="CCFF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0F255A3D-5255-7251-772A-3EDF7FE1C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08" y="4029433"/>
                <a:ext cx="1572866" cy="523220"/>
              </a:xfrm>
              <a:prstGeom prst="rect">
                <a:avLst/>
              </a:prstGeom>
              <a:blipFill>
                <a:blip r:embed="rId3"/>
                <a:stretch>
                  <a:fillRect l="-7752" t="-11628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oogle Shape;3967;p59">
            <a:extLst>
              <a:ext uri="{FF2B5EF4-FFF2-40B4-BE49-F238E27FC236}">
                <a16:creationId xmlns:a16="http://schemas.microsoft.com/office/drawing/2014/main" id="{B43C28DC-04EA-21BA-AA44-5881F4F5EF81}"/>
              </a:ext>
            </a:extLst>
          </p:cNvPr>
          <p:cNvGrpSpPr/>
          <p:nvPr/>
        </p:nvGrpSpPr>
        <p:grpSpPr>
          <a:xfrm>
            <a:off x="5054644" y="2798610"/>
            <a:ext cx="892262" cy="904780"/>
            <a:chOff x="6896644" y="3216007"/>
            <a:chExt cx="322917" cy="347876"/>
          </a:xfrm>
          <a:solidFill>
            <a:srgbClr val="CFD9E0"/>
          </a:solidFill>
        </p:grpSpPr>
        <p:sp>
          <p:nvSpPr>
            <p:cNvPr id="37" name="Google Shape;3968;p59">
              <a:extLst>
                <a:ext uri="{FF2B5EF4-FFF2-40B4-BE49-F238E27FC236}">
                  <a16:creationId xmlns:a16="http://schemas.microsoft.com/office/drawing/2014/main" id="{7A2B57B0-DE37-6239-FD9B-F8D136EF2065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92D050"/>
                </a:solidFill>
              </a:endParaRPr>
            </a:p>
          </p:txBody>
        </p:sp>
        <p:sp>
          <p:nvSpPr>
            <p:cNvPr id="38" name="Google Shape;3969;p59">
              <a:extLst>
                <a:ext uri="{FF2B5EF4-FFF2-40B4-BE49-F238E27FC236}">
                  <a16:creationId xmlns:a16="http://schemas.microsoft.com/office/drawing/2014/main" id="{B61F4557-9AB6-9AA9-A895-067F002DE116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39" name="Google Shape;3970;p59">
              <a:extLst>
                <a:ext uri="{FF2B5EF4-FFF2-40B4-BE49-F238E27FC236}">
                  <a16:creationId xmlns:a16="http://schemas.microsoft.com/office/drawing/2014/main" id="{DA22165F-6466-97E8-72FC-509AB6E503BB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40" name="Google Shape;3971;p59">
              <a:extLst>
                <a:ext uri="{FF2B5EF4-FFF2-40B4-BE49-F238E27FC236}">
                  <a16:creationId xmlns:a16="http://schemas.microsoft.com/office/drawing/2014/main" id="{2CBA42A3-9C81-98FE-B4D1-25635C67BD70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41" name="Google Shape;3972;p59">
              <a:extLst>
                <a:ext uri="{FF2B5EF4-FFF2-40B4-BE49-F238E27FC236}">
                  <a16:creationId xmlns:a16="http://schemas.microsoft.com/office/drawing/2014/main" id="{65803A0E-C09C-C11F-C38D-F40F5F1FE450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42" name="Google Shape;3973;p59">
              <a:extLst>
                <a:ext uri="{FF2B5EF4-FFF2-40B4-BE49-F238E27FC236}">
                  <a16:creationId xmlns:a16="http://schemas.microsoft.com/office/drawing/2014/main" id="{C27DFD48-BD00-CDFC-09C8-B74A692CCBD8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43" name="Google Shape;3974;p59">
              <a:extLst>
                <a:ext uri="{FF2B5EF4-FFF2-40B4-BE49-F238E27FC236}">
                  <a16:creationId xmlns:a16="http://schemas.microsoft.com/office/drawing/2014/main" id="{043E8745-D619-60EA-6784-24E22167B2B4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85ABA12A-B1F8-89FE-E48A-5AAB6EC17991}"/>
              </a:ext>
            </a:extLst>
          </p:cNvPr>
          <p:cNvSpPr txBox="1"/>
          <p:nvPr/>
        </p:nvSpPr>
        <p:spPr>
          <a:xfrm>
            <a:off x="6155752" y="2851276"/>
            <a:ext cx="1340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CFD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Bureau</a:t>
            </a:r>
            <a:r>
              <a:rPr lang="fr-FR" sz="28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fr-FR" sz="28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800" b="1" dirty="0">
                <a:solidFill>
                  <a:srgbClr val="CFD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estimé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9857BC6-7410-1A7F-BA82-DECAB355512F}"/>
              </a:ext>
            </a:extLst>
          </p:cNvPr>
          <p:cNvSpPr txBox="1"/>
          <p:nvPr/>
        </p:nvSpPr>
        <p:spPr>
          <a:xfrm rot="5400000">
            <a:off x="1714597" y="3031695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65013FF-4707-8A19-FBD1-C878EB0B91C3}"/>
              </a:ext>
            </a:extLst>
          </p:cNvPr>
          <p:cNvSpPr txBox="1"/>
          <p:nvPr/>
        </p:nvSpPr>
        <p:spPr>
          <a:xfrm>
            <a:off x="2606022" y="2979603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99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Moyenne →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AE25BD3-DE99-EC55-119C-AC785AC99A58}"/>
              </a:ext>
            </a:extLst>
          </p:cNvPr>
          <p:cNvSpPr txBox="1"/>
          <p:nvPr/>
        </p:nvSpPr>
        <p:spPr>
          <a:xfrm>
            <a:off x="6304120" y="1895679"/>
            <a:ext cx="1460656" cy="3693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COMMUNE X</a:t>
            </a:r>
          </a:p>
        </p:txBody>
      </p:sp>
    </p:spTree>
    <p:extLst>
      <p:ext uri="{BB962C8B-B14F-4D97-AF65-F5344CB8AC3E}">
        <p14:creationId xmlns:p14="http://schemas.microsoft.com/office/powerpoint/2010/main" val="125794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9412B829-5AE7-B05C-87B9-03E4FB351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A1815E65-90A4-B91D-EF18-A48D53EB393D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E6EAFF5F-ACB2-5F3A-D34C-F352901E1A5E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6796556E-E9EB-F242-15C0-2C4B4DF7A4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07CAF576-380E-B7EF-B793-F82BEB5C9DDF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8C6AF400-86E9-C84B-DC5F-D24B4282BE71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Circonscriptions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EAD082A2-A7B2-9616-2318-B386A11083CB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9805A7BB-41CF-FD75-F784-9959F29F937B}"/>
              </a:ext>
            </a:extLst>
          </p:cNvPr>
          <p:cNvSpPr/>
          <p:nvPr/>
        </p:nvSpPr>
        <p:spPr>
          <a:xfrm rot="5400000">
            <a:off x="3071865" y="428774"/>
            <a:ext cx="3001651" cy="5731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07EA388-1766-D2D9-20BE-F4B31327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78" y="1846676"/>
            <a:ext cx="5522042" cy="28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BFA864B2-0B75-73D9-B580-F68235965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00B8CDB4-F5DD-BE88-4ED5-3AD2BDACD41B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9990BE1C-8BD8-BB96-5CE4-700DC3436557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1A50F5B5-25A5-7C06-54BB-5B518970326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3F6AABC0-CEC2-03FC-4F6D-0316AB7A810C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9369D9F1-7745-5E65-838F-E0B1A96D5B8A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Circonscriptions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9DC76BAB-FB82-1771-CD79-10D8A195E305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4D626D76-57C1-4609-6E07-63020C7A9232}"/>
              </a:ext>
            </a:extLst>
          </p:cNvPr>
          <p:cNvSpPr/>
          <p:nvPr/>
        </p:nvSpPr>
        <p:spPr>
          <a:xfrm rot="5400000">
            <a:off x="3071865" y="428774"/>
            <a:ext cx="3001651" cy="5731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E15314-E02C-EF21-C6E7-2073A9A6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78" y="1846488"/>
            <a:ext cx="5522400" cy="28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2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1F0AB4AC-6749-77FC-8DEE-5195A6DAB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C740003B-817C-19A7-F470-E32EC868E2F7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8D2195F9-8134-E04F-5EB0-C8EF96DF2F22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7A8E0549-32C8-2A00-1C8F-527FA0D77DD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6319DE10-3026-B155-9A2C-DA9D9D97FC9F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0D26D789-8D71-151D-848C-BB10CFF6E13B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Longitude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FC24DFDA-CFF0-3678-0174-D4D036249BCB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1CA2169A-A10C-04E5-A89B-43534DE403A4}"/>
              </a:ext>
            </a:extLst>
          </p:cNvPr>
          <p:cNvSpPr/>
          <p:nvPr/>
        </p:nvSpPr>
        <p:spPr>
          <a:xfrm rot="5400000">
            <a:off x="3071865" y="428774"/>
            <a:ext cx="3001651" cy="5731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63869F7-2DF1-B9BB-DFE5-08426E22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22" y="1846488"/>
            <a:ext cx="5522400" cy="28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B0886A63-C6C2-FA5E-A3C7-0AD609299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FC658D8E-3B2F-07B5-601A-5FA2E8A68531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ABA7361E-2FF7-F22F-0F83-0F4F1880DAF6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848CC52C-2531-F8E8-9BD4-B7E37816AD1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75133BD8-37D0-AF8D-F81E-F7A365176B73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E773929-6E2C-305C-6105-A911FBF77353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Latitude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744F89E9-A8E8-C05E-688E-750E53AC16E6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D5AD0F0C-9644-0D1E-B01F-B2C04B2EB458}"/>
              </a:ext>
            </a:extLst>
          </p:cNvPr>
          <p:cNvSpPr/>
          <p:nvPr/>
        </p:nvSpPr>
        <p:spPr>
          <a:xfrm rot="5400000">
            <a:off x="3071865" y="428774"/>
            <a:ext cx="3001651" cy="5731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9A8841-5011-49C8-1C52-11CC91FD5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22" y="1846487"/>
            <a:ext cx="5522400" cy="28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21D3C4B6-5034-AC41-01AF-62D3EBDE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346A088F-B94E-B42F-A657-A5E320CF8733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7482B2DA-7E0C-C7BA-3D93-74A50BAFD02F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549969BE-6D56-58E7-6345-B7932AB2D3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1DFBF00C-2425-3707-8765-B28C24707CDC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1F3E870A-270C-F1A6-2035-EFEF27965630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Longitude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539BACC3-1E70-DE71-7D0E-D86DBC0BEA4C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FC820176-7D37-EE0C-F737-EA00376645FF}"/>
              </a:ext>
            </a:extLst>
          </p:cNvPr>
          <p:cNvSpPr/>
          <p:nvPr/>
        </p:nvSpPr>
        <p:spPr>
          <a:xfrm rot="5400000">
            <a:off x="3071865" y="428774"/>
            <a:ext cx="3001651" cy="5731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B412A3-DF66-5B8E-CC20-BF4207870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22" y="1846488"/>
            <a:ext cx="5522400" cy="28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9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6CE42444-6672-3D42-B851-C8CE6E5AC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378F4E1B-47B8-0E68-34A4-8AF1F9932E9E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D2351095-76C5-FD03-688A-D45CA6182AD1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50D66CE4-75AE-EAC6-F1CD-A4EB6C2FA5F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A52D72C1-DC87-4A7A-62C9-49B2199E49E2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6684B00A-AFFB-A415-DE38-488E490358DC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Latitude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CFC2AC71-1D44-90F1-85BD-77A19FB72B4E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A0887F52-B009-8674-FE0B-A4966589B474}"/>
              </a:ext>
            </a:extLst>
          </p:cNvPr>
          <p:cNvSpPr/>
          <p:nvPr/>
        </p:nvSpPr>
        <p:spPr>
          <a:xfrm rot="5400000">
            <a:off x="3071865" y="428774"/>
            <a:ext cx="3001651" cy="5731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7D9B83-4B32-638B-60D0-E69A81696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22" y="1846488"/>
            <a:ext cx="5522400" cy="28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343C3A5E-4733-CAEB-909B-4DD13A656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845CE3CD-8C6F-6D84-098D-EE94A81574B2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893C9BCA-5A72-892B-8192-4BDA953D8115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47E7E9AB-0E3F-4BDB-0BC2-81A2B8D2B1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TRAITEMENT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F0059064-3891-E5A4-BA62-47F5486D7D8A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51EAA3CB-B6D0-7F2C-B669-BC8DDC9B6E8C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Variables de taux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8B88ACFA-624C-5991-7785-72C617B29B2F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33B6534C-6235-9800-2A63-95922D6F2ECC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7B0212F-F93C-DFA9-4581-851CD5BA4F65}"/>
                  </a:ext>
                </a:extLst>
              </p:cNvPr>
              <p:cNvSpPr txBox="1"/>
              <p:nvPr/>
            </p:nvSpPr>
            <p:spPr>
              <a:xfrm>
                <a:off x="2432408" y="2171286"/>
                <a:ext cx="21210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>
                    <a:solidFill>
                      <a:srgbClr val="CCFF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Lignes taux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solidFill>
                          <a:srgbClr val="CCFF9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𝑵𝑨</m:t>
                    </m:r>
                  </m:oMath>
                </a14:m>
                <a:endParaRPr lang="fr-FR" sz="2400" b="1" dirty="0">
                  <a:solidFill>
                    <a:srgbClr val="CCFF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7B0212F-F93C-DFA9-4581-851CD5BA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08" y="2171286"/>
                <a:ext cx="2121093" cy="461665"/>
              </a:xfrm>
              <a:prstGeom prst="rect">
                <a:avLst/>
              </a:prstGeom>
              <a:blipFill>
                <a:blip r:embed="rId3"/>
                <a:stretch>
                  <a:fillRect l="-4310" t="-10526" b="-289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904CE977-D042-3E81-6EAB-9736292C82F3}"/>
              </a:ext>
            </a:extLst>
          </p:cNvPr>
          <p:cNvSpPr txBox="1"/>
          <p:nvPr/>
        </p:nvSpPr>
        <p:spPr>
          <a:xfrm>
            <a:off x="2432408" y="4029433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Informations base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7F64CD3-87B2-F6C4-E160-72932CB0D8B0}"/>
              </a:ext>
            </a:extLst>
          </p:cNvPr>
          <p:cNvSpPr txBox="1"/>
          <p:nvPr/>
        </p:nvSpPr>
        <p:spPr>
          <a:xfrm>
            <a:off x="6155752" y="2851276"/>
            <a:ext cx="1683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FD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Lignes taux </a:t>
            </a:r>
          </a:p>
          <a:p>
            <a:r>
              <a:rPr lang="fr-FR" sz="2400" b="1" dirty="0">
                <a:solidFill>
                  <a:srgbClr val="CFD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estimées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7BCE57B-AD97-2E90-292C-7EFBBF814F67}"/>
              </a:ext>
            </a:extLst>
          </p:cNvPr>
          <p:cNvSpPr txBox="1"/>
          <p:nvPr/>
        </p:nvSpPr>
        <p:spPr>
          <a:xfrm rot="5400000">
            <a:off x="1752268" y="303169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CCFF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CEEACB4-2529-6EE9-0359-BBEEE1E11C70}"/>
              </a:ext>
            </a:extLst>
          </p:cNvPr>
          <p:cNvSpPr txBox="1"/>
          <p:nvPr/>
        </p:nvSpPr>
        <p:spPr>
          <a:xfrm>
            <a:off x="3248837" y="3029121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99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PMM →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041B4C8-1F67-0C2C-66FE-5BE0EB68AC38}"/>
              </a:ext>
            </a:extLst>
          </p:cNvPr>
          <p:cNvSpPr txBox="1"/>
          <p:nvPr/>
        </p:nvSpPr>
        <p:spPr>
          <a:xfrm>
            <a:off x="6304120" y="1895679"/>
            <a:ext cx="1460656" cy="3693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COMMUNE X</a:t>
            </a:r>
          </a:p>
        </p:txBody>
      </p:sp>
      <p:grpSp>
        <p:nvGrpSpPr>
          <p:cNvPr id="2" name="Google Shape;4146;p60">
            <a:extLst>
              <a:ext uri="{FF2B5EF4-FFF2-40B4-BE49-F238E27FC236}">
                <a16:creationId xmlns:a16="http://schemas.microsoft.com/office/drawing/2014/main" id="{CCD92844-96F7-D529-61FF-1E991E73326F}"/>
              </a:ext>
            </a:extLst>
          </p:cNvPr>
          <p:cNvGrpSpPr/>
          <p:nvPr/>
        </p:nvGrpSpPr>
        <p:grpSpPr>
          <a:xfrm>
            <a:off x="1513998" y="3757460"/>
            <a:ext cx="637872" cy="877194"/>
            <a:chOff x="1805901" y="1960358"/>
            <a:chExt cx="284847" cy="373627"/>
          </a:xfrm>
          <a:solidFill>
            <a:srgbClr val="CCFF99"/>
          </a:solidFill>
        </p:grpSpPr>
        <p:sp>
          <p:nvSpPr>
            <p:cNvPr id="3" name="Google Shape;4147;p60">
              <a:extLst>
                <a:ext uri="{FF2B5EF4-FFF2-40B4-BE49-F238E27FC236}">
                  <a16:creationId xmlns:a16="http://schemas.microsoft.com/office/drawing/2014/main" id="{D9E52348-100C-5AD4-273F-C5A0416927FF}"/>
                </a:ext>
              </a:extLst>
            </p:cNvPr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FF99"/>
                </a:solidFill>
              </a:endParaRPr>
            </a:p>
          </p:txBody>
        </p:sp>
        <p:sp>
          <p:nvSpPr>
            <p:cNvPr id="17" name="Google Shape;4148;p60">
              <a:extLst>
                <a:ext uri="{FF2B5EF4-FFF2-40B4-BE49-F238E27FC236}">
                  <a16:creationId xmlns:a16="http://schemas.microsoft.com/office/drawing/2014/main" id="{D4E2E2A6-0768-B452-FC8A-3E092E2283E6}"/>
                </a:ext>
              </a:extLst>
            </p:cNvPr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FF99"/>
                </a:solidFill>
              </a:endParaRPr>
            </a:p>
          </p:txBody>
        </p:sp>
      </p:grpSp>
      <p:grpSp>
        <p:nvGrpSpPr>
          <p:cNvPr id="18" name="Google Shape;4019;p59">
            <a:extLst>
              <a:ext uri="{FF2B5EF4-FFF2-40B4-BE49-F238E27FC236}">
                <a16:creationId xmlns:a16="http://schemas.microsoft.com/office/drawing/2014/main" id="{DA51F820-240B-CF76-1FE5-B461036E2E47}"/>
              </a:ext>
            </a:extLst>
          </p:cNvPr>
          <p:cNvGrpSpPr/>
          <p:nvPr/>
        </p:nvGrpSpPr>
        <p:grpSpPr>
          <a:xfrm>
            <a:off x="1438714" y="2032295"/>
            <a:ext cx="816806" cy="754271"/>
            <a:chOff x="5779408" y="3699191"/>
            <a:chExt cx="317645" cy="318757"/>
          </a:xfrm>
          <a:solidFill>
            <a:srgbClr val="CCFF99"/>
          </a:solidFill>
        </p:grpSpPr>
        <p:sp>
          <p:nvSpPr>
            <p:cNvPr id="19" name="Google Shape;4020;p59">
              <a:extLst>
                <a:ext uri="{FF2B5EF4-FFF2-40B4-BE49-F238E27FC236}">
                  <a16:creationId xmlns:a16="http://schemas.microsoft.com/office/drawing/2014/main" id="{DAB62B05-3DA4-D9BB-D4D8-4F75A7803564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21;p59">
              <a:extLst>
                <a:ext uri="{FF2B5EF4-FFF2-40B4-BE49-F238E27FC236}">
                  <a16:creationId xmlns:a16="http://schemas.microsoft.com/office/drawing/2014/main" id="{A52C99F9-D198-995A-18CE-B5150EB7EA03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016;p59">
            <a:extLst>
              <a:ext uri="{FF2B5EF4-FFF2-40B4-BE49-F238E27FC236}">
                <a16:creationId xmlns:a16="http://schemas.microsoft.com/office/drawing/2014/main" id="{295F2E81-D68F-DEAF-AE00-2BCBAC0C230D}"/>
              </a:ext>
            </a:extLst>
          </p:cNvPr>
          <p:cNvGrpSpPr/>
          <p:nvPr/>
        </p:nvGrpSpPr>
        <p:grpSpPr>
          <a:xfrm>
            <a:off x="5118571" y="2979566"/>
            <a:ext cx="832772" cy="647096"/>
            <a:chOff x="5216456" y="3725484"/>
            <a:chExt cx="356196" cy="265631"/>
          </a:xfrm>
          <a:solidFill>
            <a:srgbClr val="CFD9E0"/>
          </a:solidFill>
        </p:grpSpPr>
        <p:sp>
          <p:nvSpPr>
            <p:cNvPr id="22" name="Google Shape;4017;p59">
              <a:extLst>
                <a:ext uri="{FF2B5EF4-FFF2-40B4-BE49-F238E27FC236}">
                  <a16:creationId xmlns:a16="http://schemas.microsoft.com/office/drawing/2014/main" id="{B608F932-B8BA-C52D-0BDE-A0582E9DF51E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FD9E0"/>
                </a:solidFill>
              </a:endParaRPr>
            </a:p>
          </p:txBody>
        </p:sp>
        <p:sp>
          <p:nvSpPr>
            <p:cNvPr id="23" name="Google Shape;4018;p59">
              <a:extLst>
                <a:ext uri="{FF2B5EF4-FFF2-40B4-BE49-F238E27FC236}">
                  <a16:creationId xmlns:a16="http://schemas.microsoft.com/office/drawing/2014/main" id="{B9B27B94-F1A7-6FD1-FC37-EC9AC034905C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FD9E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2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362844BF-6C4F-13CE-9F33-76987F58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5F49CD61-95AF-B405-E3AD-957B9C64CD6E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230A4B68-626C-3ED8-B399-D00E6D17D128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3E2CF41B-7D53-F466-DC78-5E47201FDE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ÉLABORATION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FEED3593-5B1F-2BF8-CCE1-B214B63A6EA1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23;p34">
                <a:extLst>
                  <a:ext uri="{FF2B5EF4-FFF2-40B4-BE49-F238E27FC236}">
                    <a16:creationId xmlns:a16="http://schemas.microsoft.com/office/drawing/2014/main" id="{E4CB2812-8584-A88D-32D5-86017CE58D19}"/>
                  </a:ext>
                </a:extLst>
              </p:cNvPr>
              <p:cNvSpPr/>
              <p:nvPr/>
            </p:nvSpPr>
            <p:spPr>
              <a:xfrm rot="16200000">
                <a:off x="4037262" y="-1581260"/>
                <a:ext cx="947556" cy="51533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vert="vert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32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Insertion des </a:t>
                </a:r>
                <a14:m>
                  <m:oMath xmlns:m="http://schemas.openxmlformats.org/officeDocument/2006/math">
                    <m:r>
                      <a:rPr lang="fr-FR" sz="3200" b="1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𝑵𝑨</m:t>
                    </m:r>
                  </m:oMath>
                </a14:m>
                <a:endParaRPr sz="32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223;p34">
                <a:extLst>
                  <a:ext uri="{FF2B5EF4-FFF2-40B4-BE49-F238E27FC236}">
                    <a16:creationId xmlns:a16="http://schemas.microsoft.com/office/drawing/2014/main" id="{E4CB2812-8584-A88D-32D5-86017CE58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037262" y="-1581260"/>
                <a:ext cx="947556" cy="5153341"/>
              </a:xfrm>
              <a:prstGeom prst="rect">
                <a:avLst/>
              </a:prstGeom>
              <a:blipFill>
                <a:blip r:embed="rId3"/>
                <a:stretch>
                  <a:fillRect b="-2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3D3DB7A0-8B01-7A48-B872-1D82829BC600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50CA8467-DB05-C896-6D43-002567918DBC}"/>
              </a:ext>
            </a:extLst>
          </p:cNvPr>
          <p:cNvSpPr/>
          <p:nvPr/>
        </p:nvSpPr>
        <p:spPr>
          <a:xfrm rot="5400000">
            <a:off x="3036091" y="-56947"/>
            <a:ext cx="3001651" cy="67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A9EDC610-E64B-9503-87F9-BA24EC8DF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53099"/>
              </p:ext>
            </p:extLst>
          </p:nvPr>
        </p:nvGraphicFramePr>
        <p:xfrm>
          <a:off x="1477110" y="1924980"/>
          <a:ext cx="3845170" cy="2739345"/>
        </p:xfrm>
        <a:graphic>
          <a:graphicData uri="http://schemas.openxmlformats.org/drawingml/2006/table">
            <a:tbl>
              <a:tblPr firstRow="1" bandRow="1">
                <a:tableStyleId>{D9882F06-5A82-4F5E-A72F-5ADF1B8317DA}</a:tableStyleId>
              </a:tblPr>
              <a:tblGrid>
                <a:gridCol w="769034">
                  <a:extLst>
                    <a:ext uri="{9D8B030D-6E8A-4147-A177-3AD203B41FA5}">
                      <a16:colId xmlns:a16="http://schemas.microsoft.com/office/drawing/2014/main" val="2723502644"/>
                    </a:ext>
                  </a:extLst>
                </a:gridCol>
                <a:gridCol w="769034">
                  <a:extLst>
                    <a:ext uri="{9D8B030D-6E8A-4147-A177-3AD203B41FA5}">
                      <a16:colId xmlns:a16="http://schemas.microsoft.com/office/drawing/2014/main" val="3809812653"/>
                    </a:ext>
                  </a:extLst>
                </a:gridCol>
                <a:gridCol w="769034">
                  <a:extLst>
                    <a:ext uri="{9D8B030D-6E8A-4147-A177-3AD203B41FA5}">
                      <a16:colId xmlns:a16="http://schemas.microsoft.com/office/drawing/2014/main" val="3035039625"/>
                    </a:ext>
                  </a:extLst>
                </a:gridCol>
                <a:gridCol w="769034">
                  <a:extLst>
                    <a:ext uri="{9D8B030D-6E8A-4147-A177-3AD203B41FA5}">
                      <a16:colId xmlns:a16="http://schemas.microsoft.com/office/drawing/2014/main" val="1493548784"/>
                    </a:ext>
                  </a:extLst>
                </a:gridCol>
                <a:gridCol w="769034">
                  <a:extLst>
                    <a:ext uri="{9D8B030D-6E8A-4147-A177-3AD203B41FA5}">
                      <a16:colId xmlns:a16="http://schemas.microsoft.com/office/drawing/2014/main" val="2456167412"/>
                    </a:ext>
                  </a:extLst>
                </a:gridCol>
              </a:tblGrid>
              <a:tr h="54786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2919106"/>
                  </a:ext>
                </a:extLst>
              </a:tr>
              <a:tr h="54786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7428602"/>
                  </a:ext>
                </a:extLst>
              </a:tr>
              <a:tr h="54786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4829734"/>
                  </a:ext>
                </a:extLst>
              </a:tr>
              <a:tr h="54786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2483234"/>
                  </a:ext>
                </a:extLst>
              </a:tr>
              <a:tr h="54786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9155659"/>
                  </a:ext>
                </a:extLst>
              </a:tr>
            </a:tbl>
          </a:graphicData>
        </a:graphic>
      </p:graphicFrame>
      <p:sp>
        <p:nvSpPr>
          <p:cNvPr id="3" name="Hexagone 2">
            <a:extLst>
              <a:ext uri="{FF2B5EF4-FFF2-40B4-BE49-F238E27FC236}">
                <a16:creationId xmlns:a16="http://schemas.microsoft.com/office/drawing/2014/main" id="{90D120BF-10E1-9530-E029-765BFC2AC89A}"/>
              </a:ext>
            </a:extLst>
          </p:cNvPr>
          <p:cNvSpPr/>
          <p:nvPr/>
        </p:nvSpPr>
        <p:spPr>
          <a:xfrm>
            <a:off x="2098256" y="2337910"/>
            <a:ext cx="290630" cy="239445"/>
          </a:xfrm>
          <a:prstGeom prst="hexagon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D4438E2E-FDE0-3858-2B87-E47EB09ACD1F}"/>
              </a:ext>
            </a:extLst>
          </p:cNvPr>
          <p:cNvSpPr/>
          <p:nvPr/>
        </p:nvSpPr>
        <p:spPr>
          <a:xfrm>
            <a:off x="3633979" y="2904525"/>
            <a:ext cx="290630" cy="239445"/>
          </a:xfrm>
          <a:prstGeom prst="hexagon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id="{C9B5A065-8991-A091-7FEE-A4502C745B16}"/>
              </a:ext>
            </a:extLst>
          </p:cNvPr>
          <p:cNvSpPr/>
          <p:nvPr/>
        </p:nvSpPr>
        <p:spPr>
          <a:xfrm>
            <a:off x="2098256" y="3986955"/>
            <a:ext cx="290630" cy="239445"/>
          </a:xfrm>
          <a:prstGeom prst="hexagon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id="{070A1777-954D-9D47-1001-1E0158EB030F}"/>
              </a:ext>
            </a:extLst>
          </p:cNvPr>
          <p:cNvSpPr/>
          <p:nvPr/>
        </p:nvSpPr>
        <p:spPr>
          <a:xfrm>
            <a:off x="4391601" y="3455510"/>
            <a:ext cx="290630" cy="239445"/>
          </a:xfrm>
          <a:prstGeom prst="hexagon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ECD98A2-7096-0E08-FD0F-C43A833C9DA0}"/>
              </a:ext>
            </a:extLst>
          </p:cNvPr>
          <p:cNvSpPr txBox="1"/>
          <p:nvPr/>
        </p:nvSpPr>
        <p:spPr>
          <a:xfrm>
            <a:off x="5648562" y="2786820"/>
            <a:ext cx="1935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FD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-20 %</a:t>
            </a:r>
          </a:p>
        </p:txBody>
      </p:sp>
    </p:spTree>
    <p:extLst>
      <p:ext uri="{BB962C8B-B14F-4D97-AF65-F5344CB8AC3E}">
        <p14:creationId xmlns:p14="http://schemas.microsoft.com/office/powerpoint/2010/main" val="410532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F880D26-4124-E7FE-FEE5-5FA1FC19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924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" name="Google Shape;211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7;p32">
            <a:extLst>
              <a:ext uri="{FF2B5EF4-FFF2-40B4-BE49-F238E27FC236}">
                <a16:creationId xmlns:a16="http://schemas.microsoft.com/office/drawing/2014/main" id="{74B812F9-448D-C732-220A-18CD6256EF10}"/>
              </a:ext>
            </a:extLst>
          </p:cNvPr>
          <p:cNvSpPr/>
          <p:nvPr/>
        </p:nvSpPr>
        <p:spPr>
          <a:xfrm>
            <a:off x="5303520" y="1912620"/>
            <a:ext cx="3276600" cy="1318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sz="3200" b="1" dirty="0">
              <a:solidFill>
                <a:srgbClr val="556D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83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9F2CEFEE-6ED7-6789-4393-E80D87B9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>
            <a:extLst>
              <a:ext uri="{FF2B5EF4-FFF2-40B4-BE49-F238E27FC236}">
                <a16:creationId xmlns:a16="http://schemas.microsoft.com/office/drawing/2014/main" id="{36E42F45-0A40-2B3F-9C77-90C99BFECB99}"/>
              </a:ext>
            </a:extLst>
          </p:cNvPr>
          <p:cNvSpPr/>
          <p:nvPr/>
        </p:nvSpPr>
        <p:spPr>
          <a:xfrm>
            <a:off x="720000" y="1976981"/>
            <a:ext cx="3135900" cy="11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0">
            <a:extLst>
              <a:ext uri="{FF2B5EF4-FFF2-40B4-BE49-F238E27FC236}">
                <a16:creationId xmlns:a16="http://schemas.microsoft.com/office/drawing/2014/main" id="{1C4BE5C6-F385-EB26-1B80-F0CD669C2AA4}"/>
              </a:ext>
            </a:extLst>
          </p:cNvPr>
          <p:cNvSpPr/>
          <p:nvPr/>
        </p:nvSpPr>
        <p:spPr>
          <a:xfrm>
            <a:off x="3511625" y="802226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>
            <a:extLst>
              <a:ext uri="{FF2B5EF4-FFF2-40B4-BE49-F238E27FC236}">
                <a16:creationId xmlns:a16="http://schemas.microsoft.com/office/drawing/2014/main" id="{A58715C0-430B-D832-118B-AA8F951C74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RÉCAPITULATIF</a:t>
            </a:r>
            <a:endParaRPr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Google Shape;344;p40">
                <a:extLst>
                  <a:ext uri="{FF2B5EF4-FFF2-40B4-BE49-F238E27FC236}">
                    <a16:creationId xmlns:a16="http://schemas.microsoft.com/office/drawing/2014/main" id="{FFC63652-77A0-E04E-6C1B-C9BB8817AB40}"/>
                  </a:ext>
                </a:extLst>
              </p:cNvPr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3511624" y="946076"/>
                <a:ext cx="2887499" cy="487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800" dirty="0">
                    <a:solidFill>
                      <a:schemeClr val="bg1"/>
                    </a:solidFill>
                    <a:latin typeface="Catamaran Light"/>
                    <a:ea typeface="Catamaran Light"/>
                    <a:cs typeface="Catamaran Light"/>
                    <a:sym typeface="Catamaran Light"/>
                  </a:rPr>
                  <a:t>des </a:t>
                </a:r>
                <a14:m>
                  <m:oMath xmlns:m="http://schemas.openxmlformats.org/officeDocument/2006/math">
                    <m:r>
                      <a:rPr lang="fr-FR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tamaran Light"/>
                        <a:cs typeface="Catamaran Light"/>
                        <a:sym typeface="Catamaran Light"/>
                      </a:rPr>
                      <m:t>𝑁𝐴</m:t>
                    </m:r>
                  </m:oMath>
                </a14:m>
                <a:r>
                  <a:rPr lang="fr-FR" sz="1800" dirty="0">
                    <a:solidFill>
                      <a:schemeClr val="bg1"/>
                    </a:solidFill>
                    <a:latin typeface="Catamaran Light"/>
                    <a:ea typeface="Catamaran Light"/>
                    <a:cs typeface="Catamaran Light"/>
                    <a:sym typeface="Catamaran Light"/>
                  </a:rPr>
                  <a:t> complétées</a:t>
                </a:r>
              </a:p>
            </p:txBody>
          </p:sp>
        </mc:Choice>
        <mc:Fallback xmlns="">
          <p:sp>
            <p:nvSpPr>
              <p:cNvPr id="344" name="Google Shape;344;p40">
                <a:extLst>
                  <a:ext uri="{FF2B5EF4-FFF2-40B4-BE49-F238E27FC236}">
                    <a16:creationId xmlns:a16="http://schemas.microsoft.com/office/drawing/2014/main" id="{FFC63652-77A0-E04E-6C1B-C9BB8817AB4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11624" y="946076"/>
                <a:ext cx="2887499" cy="487500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5" name="Google Shape;345;p40">
            <a:extLst>
              <a:ext uri="{FF2B5EF4-FFF2-40B4-BE49-F238E27FC236}">
                <a16:creationId xmlns:a16="http://schemas.microsoft.com/office/drawing/2014/main" id="{837B67D3-B821-9294-F038-E68C719901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7325" y="2328000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99 %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6" name="Google Shape;346;p40">
            <a:extLst>
              <a:ext uri="{FF2B5EF4-FFF2-40B4-BE49-F238E27FC236}">
                <a16:creationId xmlns:a16="http://schemas.microsoft.com/office/drawing/2014/main" id="{1B437F9E-D9EC-F4C4-B45B-DC48D56F41E6}"/>
              </a:ext>
            </a:extLst>
          </p:cNvPr>
          <p:cNvSpPr/>
          <p:nvPr/>
        </p:nvSpPr>
        <p:spPr>
          <a:xfrm>
            <a:off x="3511625" y="2184150"/>
            <a:ext cx="2887500" cy="7752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>
            <a:extLst>
              <a:ext uri="{FF2B5EF4-FFF2-40B4-BE49-F238E27FC236}">
                <a16:creationId xmlns:a16="http://schemas.microsoft.com/office/drawing/2014/main" id="{D0F0C9AF-414C-345E-E7AD-1958EADA3F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11625" y="2328000"/>
            <a:ext cx="288749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Catamaran Light"/>
                <a:ea typeface="Catamaran Light"/>
                <a:cs typeface="Catamaran Light"/>
                <a:sym typeface="Catamaran Light"/>
              </a:rPr>
              <a:t>de remplissage</a:t>
            </a:r>
            <a:endParaRPr sz="1800" dirty="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8" name="Google Shape;348;p40">
            <a:extLst>
              <a:ext uri="{FF2B5EF4-FFF2-40B4-BE49-F238E27FC236}">
                <a16:creationId xmlns:a16="http://schemas.microsoft.com/office/drawing/2014/main" id="{6D7420F6-8829-4BC1-A595-2B97077CB62E}"/>
              </a:ext>
            </a:extLst>
          </p:cNvPr>
          <p:cNvSpPr/>
          <p:nvPr/>
        </p:nvSpPr>
        <p:spPr>
          <a:xfrm>
            <a:off x="3511625" y="3550150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0">
            <a:extLst>
              <a:ext uri="{FF2B5EF4-FFF2-40B4-BE49-F238E27FC236}">
                <a16:creationId xmlns:a16="http://schemas.microsoft.com/office/drawing/2014/main" id="{6656C5B1-FD0F-8A51-D9DA-FEC75520D7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11626" y="3694000"/>
            <a:ext cx="28875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 fiabilité</a:t>
            </a:r>
            <a:endParaRPr sz="18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50" name="Google Shape;350;p40">
            <a:extLst>
              <a:ext uri="{FF2B5EF4-FFF2-40B4-BE49-F238E27FC236}">
                <a16:creationId xmlns:a16="http://schemas.microsoft.com/office/drawing/2014/main" id="{29E25C90-160C-5F4C-C1AF-321AD2E39F0B}"/>
              </a:ext>
            </a:extLst>
          </p:cNvPr>
          <p:cNvSpPr/>
          <p:nvPr/>
        </p:nvSpPr>
        <p:spPr>
          <a:xfrm>
            <a:off x="720000" y="603850"/>
            <a:ext cx="3135900" cy="11679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0">
            <a:extLst>
              <a:ext uri="{FF2B5EF4-FFF2-40B4-BE49-F238E27FC236}">
                <a16:creationId xmlns:a16="http://schemas.microsoft.com/office/drawing/2014/main" id="{6DADCC41-1427-AA34-090E-0E3C738F3D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7325" y="962025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85 %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2" name="Google Shape;352;p40">
            <a:extLst>
              <a:ext uri="{FF2B5EF4-FFF2-40B4-BE49-F238E27FC236}">
                <a16:creationId xmlns:a16="http://schemas.microsoft.com/office/drawing/2014/main" id="{9DA2C20E-16C0-1C66-3CB0-7F57D1EC34C2}"/>
              </a:ext>
            </a:extLst>
          </p:cNvPr>
          <p:cNvSpPr/>
          <p:nvPr/>
        </p:nvSpPr>
        <p:spPr>
          <a:xfrm>
            <a:off x="720000" y="3350112"/>
            <a:ext cx="3135900" cy="11679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0">
            <a:extLst>
              <a:ext uri="{FF2B5EF4-FFF2-40B4-BE49-F238E27FC236}">
                <a16:creationId xmlns:a16="http://schemas.microsoft.com/office/drawing/2014/main" id="{BBED3574-36F4-6015-9FD1-004C8011ADB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7325" y="3693975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96 %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4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cteurs et illustrations de Suivi Graphique Loupe en téléchargement gratuit | Freepik">
            <a:extLst>
              <a:ext uri="{FF2B5EF4-FFF2-40B4-BE49-F238E27FC236}">
                <a16:creationId xmlns:a16="http://schemas.microsoft.com/office/drawing/2014/main" id="{63F44295-AFB7-54B8-4A0D-B8FA1741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25" y="271375"/>
            <a:ext cx="4506150" cy="45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Google Shape;207;p32"/>
          <p:cNvSpPr/>
          <p:nvPr/>
        </p:nvSpPr>
        <p:spPr>
          <a:xfrm rot="-5400000">
            <a:off x="6451250" y="250310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56D96"/>
              </a:solidFill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ctrTitle"/>
          </p:nvPr>
        </p:nvSpPr>
        <p:spPr>
          <a:xfrm>
            <a:off x="5533600" y="3952239"/>
            <a:ext cx="2888100" cy="6718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</a:t>
            </a:r>
            <a:endParaRPr sz="3200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1" name="Google Shape;211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179627-E4C0-1F45-7C8B-F2717224AC4E}"/>
              </a:ext>
            </a:extLst>
          </p:cNvPr>
          <p:cNvSpPr txBox="1"/>
          <p:nvPr/>
        </p:nvSpPr>
        <p:spPr>
          <a:xfrm>
            <a:off x="5834650" y="1087879"/>
            <a:ext cx="228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b="1" dirty="0">
                <a:solidFill>
                  <a:srgbClr val="556D96"/>
                </a:solidFill>
                <a:latin typeface="Livvic" pitchFamily="2" charset="0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15CB40E9-644D-BA41-B949-33D16B232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4968EE07-25EC-51E7-328E-ACFE86A94453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4479E112-FBF5-1D24-C3CF-4C1F4CEEECA2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DF638485-17AE-8F49-A10F-DCF59E4C4D9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ANALYSE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3AEAFE3B-CC38-F8A7-D679-E4F4F5EC0B23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02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2E2104A8-1963-C275-16E9-695C77CB881F}"/>
              </a:ext>
            </a:extLst>
          </p:cNvPr>
          <p:cNvSpPr/>
          <p:nvPr/>
        </p:nvSpPr>
        <p:spPr>
          <a:xfrm rot="16200000">
            <a:off x="4037262" y="-1581260"/>
            <a:ext cx="947556" cy="515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univariée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46674ECB-8A4F-C3E7-ACD4-6B170B083A76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863F9651-3B3C-85DA-7F00-C2BB5DD1F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502873"/>
              </p:ext>
            </p:extLst>
          </p:nvPr>
        </p:nvGraphicFramePr>
        <p:xfrm>
          <a:off x="189989" y="1546111"/>
          <a:ext cx="8764019" cy="36017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96729">
                  <a:extLst>
                    <a:ext uri="{9D8B030D-6E8A-4147-A177-3AD203B41FA5}">
                      <a16:colId xmlns:a16="http://schemas.microsoft.com/office/drawing/2014/main" val="619152758"/>
                    </a:ext>
                  </a:extLst>
                </a:gridCol>
                <a:gridCol w="796729">
                  <a:extLst>
                    <a:ext uri="{9D8B030D-6E8A-4147-A177-3AD203B41FA5}">
                      <a16:colId xmlns:a16="http://schemas.microsoft.com/office/drawing/2014/main" val="2214998689"/>
                    </a:ext>
                  </a:extLst>
                </a:gridCol>
                <a:gridCol w="796729">
                  <a:extLst>
                    <a:ext uri="{9D8B030D-6E8A-4147-A177-3AD203B41FA5}">
                      <a16:colId xmlns:a16="http://schemas.microsoft.com/office/drawing/2014/main" val="4226095095"/>
                    </a:ext>
                  </a:extLst>
                </a:gridCol>
                <a:gridCol w="796729">
                  <a:extLst>
                    <a:ext uri="{9D8B030D-6E8A-4147-A177-3AD203B41FA5}">
                      <a16:colId xmlns:a16="http://schemas.microsoft.com/office/drawing/2014/main" val="2560515442"/>
                    </a:ext>
                  </a:extLst>
                </a:gridCol>
                <a:gridCol w="796729">
                  <a:extLst>
                    <a:ext uri="{9D8B030D-6E8A-4147-A177-3AD203B41FA5}">
                      <a16:colId xmlns:a16="http://schemas.microsoft.com/office/drawing/2014/main" val="1736434202"/>
                    </a:ext>
                  </a:extLst>
                </a:gridCol>
                <a:gridCol w="796729">
                  <a:extLst>
                    <a:ext uri="{9D8B030D-6E8A-4147-A177-3AD203B41FA5}">
                      <a16:colId xmlns:a16="http://schemas.microsoft.com/office/drawing/2014/main" val="235411903"/>
                    </a:ext>
                  </a:extLst>
                </a:gridCol>
                <a:gridCol w="796729">
                  <a:extLst>
                    <a:ext uri="{9D8B030D-6E8A-4147-A177-3AD203B41FA5}">
                      <a16:colId xmlns:a16="http://schemas.microsoft.com/office/drawing/2014/main" val="3570105355"/>
                    </a:ext>
                  </a:extLst>
                </a:gridCol>
                <a:gridCol w="796729">
                  <a:extLst>
                    <a:ext uri="{9D8B030D-6E8A-4147-A177-3AD203B41FA5}">
                      <a16:colId xmlns:a16="http://schemas.microsoft.com/office/drawing/2014/main" val="1452118436"/>
                    </a:ext>
                  </a:extLst>
                </a:gridCol>
                <a:gridCol w="796729">
                  <a:extLst>
                    <a:ext uri="{9D8B030D-6E8A-4147-A177-3AD203B41FA5}">
                      <a16:colId xmlns:a16="http://schemas.microsoft.com/office/drawing/2014/main" val="1266576847"/>
                    </a:ext>
                  </a:extLst>
                </a:gridCol>
                <a:gridCol w="796729">
                  <a:extLst>
                    <a:ext uri="{9D8B030D-6E8A-4147-A177-3AD203B41FA5}">
                      <a16:colId xmlns:a16="http://schemas.microsoft.com/office/drawing/2014/main" val="470389937"/>
                    </a:ext>
                  </a:extLst>
                </a:gridCol>
                <a:gridCol w="796729">
                  <a:extLst>
                    <a:ext uri="{9D8B030D-6E8A-4147-A177-3AD203B41FA5}">
                      <a16:colId xmlns:a16="http://schemas.microsoft.com/office/drawing/2014/main" val="2945565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000" dirty="0"/>
                        <a:t>Circonscription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Nom Commune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Code Bur Vote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Inscrits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Tx Absents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Tx Votants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Tx Blancs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Tx Nuls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Tx Exprimés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Latitude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Longitude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74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dirty="0"/>
                        <a:t>9ème : 107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Nantes :165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1 :167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Min. : 159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Min. :13.27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Min. : 0.63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Min. :0.00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Min. : 0.00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Min. : 0.00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Min. :46.90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Min. :-2.52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657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dirty="0"/>
                        <a:t>5ème : 102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Saint-Nazaire : 40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2 :123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1st Qu.: 848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1st Qu.:19.35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1st Qu.:76.06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1st Qu.:1.15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1st </a:t>
                      </a:r>
                      <a:r>
                        <a:rPr lang="fr-FR" sz="1000" dirty="0" err="1"/>
                        <a:t>Qu</a:t>
                      </a:r>
                      <a:r>
                        <a:rPr lang="fr-FR" sz="1000" dirty="0"/>
                        <a:t>.: 0.29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1st Qu.:97.33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1st Qu.:47.20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1st Qu.:-1.92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52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dirty="0"/>
                        <a:t>10ème : 98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Saint-Herblain: 32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3 : 84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Median : 956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Median</a:t>
                      </a:r>
                      <a:r>
                        <a:rPr lang="fr-FR" sz="1000" dirty="0"/>
                        <a:t> :21.41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Median :78.58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Median :1.57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Median</a:t>
                      </a:r>
                      <a:r>
                        <a:rPr lang="fr-FR" sz="1000" dirty="0"/>
                        <a:t> : 0.51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Median :97.87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Median :47.23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Median :-1.57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99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dirty="0"/>
                        <a:t>6ème : 97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Rezé : 26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4 : 58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Mean : 956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Mean :22.40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Mean :77.53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Mean :1.62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Mean : 0.67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Mean :97.70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Mean :47.27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Mean :-1.71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57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dirty="0"/>
                        <a:t>7ème : 95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Orvault : 22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5 : 43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3rd Qu.:1053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3rd Qu.:23.82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3rd Qu.:80.69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3rd Qu.:2.02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3rd Qu.: 0.76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3rd Qu.:98.35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3rd Qu.:47.33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3rd Qu.:-1.52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61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/>
                        <a:t>(Other) :390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(Other) :610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(Other):409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Max. :2041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Max. :99.37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Max. :86.73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Max. :4.83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Max. :100.00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Max. :99.69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Max. :47.82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Max. :-0.97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03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dirty="0" err="1"/>
                        <a:t>NA’s</a:t>
                      </a:r>
                      <a:r>
                        <a:rPr lang="fr-FR" sz="1000" dirty="0"/>
                        <a:t> : 221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NA's :215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NA's :226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NA's :241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NA's :232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NA's :203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NA's :202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NA's :218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NA's :237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NA's :217</a:t>
                      </a:r>
                      <a:endParaRPr lang="fr-FR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NA's</a:t>
                      </a:r>
                      <a:r>
                        <a:rPr lang="fr-FR" sz="1000" dirty="0"/>
                        <a:t> :230</a:t>
                      </a:r>
                      <a:endParaRPr lang="fr-FR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652318"/>
                  </a:ext>
                </a:extLst>
              </a:tr>
            </a:tbl>
          </a:graphicData>
        </a:graphic>
      </p:graphicFrame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B6DB982-B958-F2F8-72C1-844C2DEC06E4}"/>
              </a:ext>
            </a:extLst>
          </p:cNvPr>
          <p:cNvSpPr/>
          <p:nvPr/>
        </p:nvSpPr>
        <p:spPr>
          <a:xfrm>
            <a:off x="189988" y="2090194"/>
            <a:ext cx="2400811" cy="406626"/>
          </a:xfrm>
          <a:prstGeom prst="roundRect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1B87F6D-23F0-58EB-9F77-99A4171D3668}"/>
              </a:ext>
            </a:extLst>
          </p:cNvPr>
          <p:cNvSpPr/>
          <p:nvPr/>
        </p:nvSpPr>
        <p:spPr>
          <a:xfrm>
            <a:off x="2590799" y="2090194"/>
            <a:ext cx="785372" cy="406626"/>
          </a:xfrm>
          <a:prstGeom prst="roundRect">
            <a:avLst/>
          </a:prstGeom>
          <a:noFill/>
          <a:ln w="38100">
            <a:solidFill>
              <a:srgbClr val="CC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29D58DD-3774-8980-08DE-C11AD80AD9E8}"/>
              </a:ext>
            </a:extLst>
          </p:cNvPr>
          <p:cNvSpPr/>
          <p:nvPr/>
        </p:nvSpPr>
        <p:spPr>
          <a:xfrm>
            <a:off x="2590799" y="4370098"/>
            <a:ext cx="785372" cy="406626"/>
          </a:xfrm>
          <a:prstGeom prst="roundRect">
            <a:avLst/>
          </a:prstGeom>
          <a:noFill/>
          <a:ln w="38100">
            <a:solidFill>
              <a:srgbClr val="CC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87D66EFC-C27D-3DB5-E189-BC45F738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F046C9CA-E265-C967-9AE8-22EE9FFF2040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223;p34">
            <a:extLst>
              <a:ext uri="{FF2B5EF4-FFF2-40B4-BE49-F238E27FC236}">
                <a16:creationId xmlns:a16="http://schemas.microsoft.com/office/drawing/2014/main" id="{1EE97694-B486-12BA-079D-53000C565551}"/>
              </a:ext>
            </a:extLst>
          </p:cNvPr>
          <p:cNvSpPr/>
          <p:nvPr/>
        </p:nvSpPr>
        <p:spPr>
          <a:xfrm rot="16200000">
            <a:off x="7192052" y="-1247743"/>
            <a:ext cx="490276" cy="3140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bivariée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152AEE7F-E220-2FF5-CC82-9B253384FF1F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C1C03F11-5C36-2857-83BB-C2C84D1C73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ANALYSE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CE7F416C-3781-1F0A-6218-62AF35273DC3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02</a:t>
            </a: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AC83994F-FE11-BCC0-8618-D3B526643045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7CDA32A6-60A9-A6C0-977F-F767F9ADD59F}"/>
              </a:ext>
            </a:extLst>
          </p:cNvPr>
          <p:cNvSpPr/>
          <p:nvPr/>
        </p:nvSpPr>
        <p:spPr>
          <a:xfrm rot="5400000">
            <a:off x="2351318" y="346062"/>
            <a:ext cx="4456604" cy="49834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B2CDDF-04BD-628C-1922-A86132CF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27" y="670384"/>
            <a:ext cx="4749744" cy="43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3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D5F32E21-A47F-F3EE-6CF1-7DA91E112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E9AEC420-10C2-1581-5565-849270637A86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4DF37561-AE57-8987-3030-89CEAC78CF63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3B6AAA46-1DE5-3B9E-2889-47A6D35351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ANALYSE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8B42DD00-8790-4D2A-4297-FD50D2364C84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02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77B63BE5-E3AE-A176-6990-E415EE93E658}"/>
              </a:ext>
            </a:extLst>
          </p:cNvPr>
          <p:cNvSpPr/>
          <p:nvPr/>
        </p:nvSpPr>
        <p:spPr>
          <a:xfrm rot="16200000">
            <a:off x="7192051" y="-1247740"/>
            <a:ext cx="490274" cy="314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bivariée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04E33402-497D-A4D1-1C39-AC4537531D19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B69093FD-20C1-E31A-D8D4-D76F39649DB9}"/>
              </a:ext>
            </a:extLst>
          </p:cNvPr>
          <p:cNvSpPr/>
          <p:nvPr/>
        </p:nvSpPr>
        <p:spPr>
          <a:xfrm rot="5400000">
            <a:off x="2350955" y="-1465683"/>
            <a:ext cx="4456604" cy="86069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8B5994-7AB4-6A62-38D6-30398903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2" y="697367"/>
            <a:ext cx="8405496" cy="4310062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75D8A208-8E0F-5FC8-4618-6E4E95E04D75}"/>
              </a:ext>
            </a:extLst>
          </p:cNvPr>
          <p:cNvSpPr/>
          <p:nvPr/>
        </p:nvSpPr>
        <p:spPr>
          <a:xfrm rot="16200000">
            <a:off x="2127950" y="27942"/>
            <a:ext cx="490274" cy="2075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Nombre d’inscrits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7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6AC31162-86A7-1187-0209-887EDEB3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E20C4240-EE87-306E-5535-746E6B2D251D}"/>
              </a:ext>
            </a:extLst>
          </p:cNvPr>
          <p:cNvSpPr/>
          <p:nvPr/>
        </p:nvSpPr>
        <p:spPr>
          <a:xfrm rot="16200000" flipH="1">
            <a:off x="1934936" y="-2070292"/>
            <a:ext cx="5274128" cy="9284084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A99A0B10-9BC8-ADD1-CAA4-EEC7CBCF2249}"/>
              </a:ext>
            </a:extLst>
          </p:cNvPr>
          <p:cNvSpPr/>
          <p:nvPr/>
        </p:nvSpPr>
        <p:spPr>
          <a:xfrm rot="5400000">
            <a:off x="1204439" y="-1215943"/>
            <a:ext cx="490274" cy="2899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28">
            <a:extLst>
              <a:ext uri="{FF2B5EF4-FFF2-40B4-BE49-F238E27FC236}">
                <a16:creationId xmlns:a16="http://schemas.microsoft.com/office/drawing/2014/main" id="{E8EAE586-3441-05BE-6184-EA3BF1C57E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959" y="-58881"/>
            <a:ext cx="2679191" cy="65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Calibri"/>
              </a:rPr>
              <a:t>ANALYSE</a:t>
            </a:r>
          </a:p>
        </p:txBody>
      </p:sp>
      <p:sp>
        <p:nvSpPr>
          <p:cNvPr id="13" name="Google Shape;152;p28">
            <a:extLst>
              <a:ext uri="{FF2B5EF4-FFF2-40B4-BE49-F238E27FC236}">
                <a16:creationId xmlns:a16="http://schemas.microsoft.com/office/drawing/2014/main" id="{86BF44D1-9675-754A-76B2-6286F0C96C23}"/>
              </a:ext>
            </a:extLst>
          </p:cNvPr>
          <p:cNvSpPr txBox="1">
            <a:spLocks/>
          </p:cNvSpPr>
          <p:nvPr/>
        </p:nvSpPr>
        <p:spPr>
          <a:xfrm>
            <a:off x="-223219" y="-142236"/>
            <a:ext cx="1117905" cy="751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lt1"/>
                </a:solidFill>
                <a:latin typeface="Livvic"/>
              </a:rPr>
              <a:t>02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5D675717-15F5-AD22-F479-4CCB5817219A}"/>
              </a:ext>
            </a:extLst>
          </p:cNvPr>
          <p:cNvSpPr/>
          <p:nvPr/>
        </p:nvSpPr>
        <p:spPr>
          <a:xfrm rot="16200000">
            <a:off x="7192051" y="-1247740"/>
            <a:ext cx="490274" cy="314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bivariée</a:t>
            </a:r>
            <a:endParaRPr sz="32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DDA8E3AB-0C5A-0326-76B0-CB9EEC555D1E}"/>
              </a:ext>
            </a:extLst>
          </p:cNvPr>
          <p:cNvSpPr/>
          <p:nvPr/>
        </p:nvSpPr>
        <p:spPr>
          <a:xfrm rot="16200000">
            <a:off x="3809705" y="-1581260"/>
            <a:ext cx="947556" cy="515334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3A492C40-E41D-1B4F-5290-06311A97A600}"/>
              </a:ext>
            </a:extLst>
          </p:cNvPr>
          <p:cNvSpPr/>
          <p:nvPr/>
        </p:nvSpPr>
        <p:spPr>
          <a:xfrm rot="5400000">
            <a:off x="2350955" y="-1465683"/>
            <a:ext cx="4456604" cy="86069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03D4D9F-4D7C-6D10-EC5A-83FA223A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2" y="710383"/>
            <a:ext cx="8405496" cy="4310061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5B2BD952-5B09-5C6B-4862-435CFE5F072A}"/>
              </a:ext>
            </a:extLst>
          </p:cNvPr>
          <p:cNvSpPr/>
          <p:nvPr/>
        </p:nvSpPr>
        <p:spPr>
          <a:xfrm rot="16200000">
            <a:off x="2127950" y="27942"/>
            <a:ext cx="490274" cy="2075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Latitude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34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572</Words>
  <Application>Microsoft Office PowerPoint</Application>
  <PresentationFormat>Affichage à l'écran (16:9)</PresentationFormat>
  <Paragraphs>283</Paragraphs>
  <Slides>41</Slides>
  <Notes>41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9" baseType="lpstr">
      <vt:lpstr>Roboto</vt:lpstr>
      <vt:lpstr>Fira Sans Extra Condensed Medium</vt:lpstr>
      <vt:lpstr>Cambria Math</vt:lpstr>
      <vt:lpstr>Livvic</vt:lpstr>
      <vt:lpstr>Arial</vt:lpstr>
      <vt:lpstr>Calibri</vt:lpstr>
      <vt:lpstr>Catamaran Light</vt:lpstr>
      <vt:lpstr>Engineering Project Proposal by Slidesgo</vt:lpstr>
      <vt:lpstr>Remplacement des valeurs manquantes dans une base de données sur les votes en Loire-Atlantique</vt:lpstr>
      <vt:lpstr>TRAITEMENT</vt:lpstr>
      <vt:lpstr>ÉLABORATION</vt:lpstr>
      <vt:lpstr>ÉLABORATION</vt:lpstr>
      <vt:lpstr>ANALYSE</vt:lpstr>
      <vt:lpstr>ANALYSE</vt:lpstr>
      <vt:lpstr>ANALYSE</vt:lpstr>
      <vt:lpstr>ANALYSE</vt:lpstr>
      <vt:lpstr>ANALYSE</vt:lpstr>
      <vt:lpstr>TRAITEMENT</vt:lpstr>
      <vt:lpstr>Présentation PowerPoint</vt:lpstr>
      <vt:lpstr>Présentation PowerPoint</vt:lpstr>
      <vt:lpstr>Présentation PowerPoint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RÉCAPITULATIF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TRAITEMENT</vt:lpstr>
      <vt:lpstr>Présentation PowerPoint</vt:lpstr>
      <vt:lpstr>RÉCAPITULATIF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treazfezr</dc:title>
  <dc:creator>Djayan</dc:creator>
  <cp:lastModifiedBy>daeron.djayan@gmail.com</cp:lastModifiedBy>
  <cp:revision>455</cp:revision>
  <dcterms:modified xsi:type="dcterms:W3CDTF">2024-12-05T15:26:07Z</dcterms:modified>
</cp:coreProperties>
</file>